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63" r:id="rId8"/>
    <p:sldId id="265" r:id="rId9"/>
    <p:sldId id="266" r:id="rId10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372" y="56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0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1702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60758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9867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8923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9867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88923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69867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940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1940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940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88923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0996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996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996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0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9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792088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774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27623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5566"/>
            <a:ext cx="4103688" cy="3672309"/>
          </a:xfrm>
        </p:spPr>
        <p:txBody>
          <a:bodyPr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0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27" r:id="rId5"/>
    <p:sldLayoutId id="2147483816" r:id="rId6"/>
    <p:sldLayoutId id="2147483824" r:id="rId7"/>
    <p:sldLayoutId id="2147483820" r:id="rId8"/>
    <p:sldLayoutId id="2147483829" r:id="rId9"/>
    <p:sldLayoutId id="2147483828" r:id="rId10"/>
    <p:sldLayoutId id="2147483841" r:id="rId11"/>
    <p:sldLayoutId id="2147483832" r:id="rId12"/>
    <p:sldLayoutId id="2147483833" r:id="rId13"/>
    <p:sldLayoutId id="2147483837" r:id="rId14"/>
    <p:sldLayoutId id="2147483838" r:id="rId15"/>
    <p:sldLayoutId id="2147483839" r:id="rId16"/>
    <p:sldLayoutId id="2147483840" r:id="rId17"/>
    <p:sldLayoutId id="2147483830" r:id="rId18"/>
    <p:sldLayoutId id="2147483819" r:id="rId19"/>
    <p:sldLayoutId id="2147483834" r:id="rId20"/>
    <p:sldLayoutId id="2147483835" r:id="rId21"/>
    <p:sldLayoutId id="2147483836" r:id="rId22"/>
    <p:sldLayoutId id="2147483822" r:id="rId23"/>
    <p:sldLayoutId id="2147483831" r:id="rId24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2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2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0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9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9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37.svg"/><Relationship Id="rId7" Type="http://schemas.openxmlformats.org/officeDocument/2006/relationships/image" Target="../media/image35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9.svg"/><Relationship Id="rId2" Type="http://schemas.openxmlformats.org/officeDocument/2006/relationships/image" Target="../media/image25.png"/><Relationship Id="rId16" Type="http://schemas.openxmlformats.org/officeDocument/2006/relationships/image" Target="../media/image21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24" Type="http://schemas.openxmlformats.org/officeDocument/2006/relationships/image" Target="../media/image38.pn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23" Type="http://schemas.openxmlformats.org/officeDocument/2006/relationships/image" Target="../media/image20.svg"/><Relationship Id="rId10" Type="http://schemas.openxmlformats.org/officeDocument/2006/relationships/image" Target="../media/image13.png"/><Relationship Id="rId19" Type="http://schemas.openxmlformats.org/officeDocument/2006/relationships/image" Target="../media/image16.svg"/><Relationship Id="rId4" Type="http://schemas.openxmlformats.org/officeDocument/2006/relationships/image" Target="../media/image27.png"/><Relationship Id="rId9" Type="http://schemas.openxmlformats.org/officeDocument/2006/relationships/image" Target="../media/image33.svg"/><Relationship Id="rId14" Type="http://schemas.openxmlformats.org/officeDocument/2006/relationships/image" Target="../media/image2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42.png"/><Relationship Id="rId26" Type="http://schemas.openxmlformats.org/officeDocument/2006/relationships/image" Target="../media/image38.png"/><Relationship Id="rId3" Type="http://schemas.openxmlformats.org/officeDocument/2006/relationships/image" Target="../media/image26.svg"/><Relationship Id="rId21" Type="http://schemas.openxmlformats.org/officeDocument/2006/relationships/image" Target="../media/image45.svg"/><Relationship Id="rId34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13.png"/><Relationship Id="rId17" Type="http://schemas.openxmlformats.org/officeDocument/2006/relationships/image" Target="../media/image41.svg"/><Relationship Id="rId25" Type="http://schemas.openxmlformats.org/officeDocument/2006/relationships/image" Target="../media/image20.svg"/><Relationship Id="rId33" Type="http://schemas.openxmlformats.org/officeDocument/2006/relationships/image" Target="../media/image30.svg"/><Relationship Id="rId2" Type="http://schemas.openxmlformats.org/officeDocument/2006/relationships/image" Target="../media/image25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4.svg"/><Relationship Id="rId24" Type="http://schemas.openxmlformats.org/officeDocument/2006/relationships/image" Target="../media/image19.png"/><Relationship Id="rId32" Type="http://schemas.openxmlformats.org/officeDocument/2006/relationships/image" Target="../media/image29.png"/><Relationship Id="rId5" Type="http://schemas.openxmlformats.org/officeDocument/2006/relationships/image" Target="../media/image28.svg"/><Relationship Id="rId15" Type="http://schemas.openxmlformats.org/officeDocument/2006/relationships/image" Target="../media/image22.svg"/><Relationship Id="rId23" Type="http://schemas.openxmlformats.org/officeDocument/2006/relationships/image" Target="../media/image37.svg"/><Relationship Id="rId28" Type="http://schemas.openxmlformats.org/officeDocument/2006/relationships/image" Target="../media/image17.png"/><Relationship Id="rId10" Type="http://schemas.openxmlformats.org/officeDocument/2006/relationships/image" Target="../media/image23.png"/><Relationship Id="rId19" Type="http://schemas.openxmlformats.org/officeDocument/2006/relationships/image" Target="../media/image43.svg"/><Relationship Id="rId31" Type="http://schemas.openxmlformats.org/officeDocument/2006/relationships/image" Target="../media/image16.svg"/><Relationship Id="rId4" Type="http://schemas.openxmlformats.org/officeDocument/2006/relationships/image" Target="../media/image27.png"/><Relationship Id="rId9" Type="http://schemas.openxmlformats.org/officeDocument/2006/relationships/image" Target="../media/image33.svg"/><Relationship Id="rId14" Type="http://schemas.openxmlformats.org/officeDocument/2006/relationships/image" Target="../media/image21.png"/><Relationship Id="rId22" Type="http://schemas.openxmlformats.org/officeDocument/2006/relationships/image" Target="../media/image36.png"/><Relationship Id="rId27" Type="http://schemas.openxmlformats.org/officeDocument/2006/relationships/image" Target="../media/image39.svg"/><Relationship Id="rId30" Type="http://schemas.openxmlformats.org/officeDocument/2006/relationships/image" Target="../media/image15.png"/><Relationship Id="rId8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26" Type="http://schemas.openxmlformats.org/officeDocument/2006/relationships/image" Target="../media/image31.png"/><Relationship Id="rId3" Type="http://schemas.openxmlformats.org/officeDocument/2006/relationships/image" Target="../media/image26.svg"/><Relationship Id="rId21" Type="http://schemas.openxmlformats.org/officeDocument/2006/relationships/image" Target="../media/image20.svg"/><Relationship Id="rId7" Type="http://schemas.openxmlformats.org/officeDocument/2006/relationships/image" Target="../media/image35.svg"/><Relationship Id="rId12" Type="http://schemas.openxmlformats.org/officeDocument/2006/relationships/image" Target="../media/image13.png"/><Relationship Id="rId17" Type="http://schemas.openxmlformats.org/officeDocument/2006/relationships/image" Target="../media/image39.svg"/><Relationship Id="rId25" Type="http://schemas.openxmlformats.org/officeDocument/2006/relationships/image" Target="../media/image18.sv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4.svg"/><Relationship Id="rId24" Type="http://schemas.openxmlformats.org/officeDocument/2006/relationships/image" Target="../media/image17.png"/><Relationship Id="rId5" Type="http://schemas.openxmlformats.org/officeDocument/2006/relationships/image" Target="../media/image28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23.png"/><Relationship Id="rId19" Type="http://schemas.openxmlformats.org/officeDocument/2006/relationships/image" Target="../media/image16.svg"/><Relationship Id="rId4" Type="http://schemas.openxmlformats.org/officeDocument/2006/relationships/image" Target="../media/image27.png"/><Relationship Id="rId9" Type="http://schemas.openxmlformats.org/officeDocument/2006/relationships/image" Target="../media/image33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E16A0-C8C3-D31C-9B6F-2C67F69B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Automatiske processer for ansøgninger i KP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8673DD-E653-91B6-A21E-37D4E252D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AF9A5CA-CD0B-EA08-8ABC-2093E2CAD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59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538FA-A54C-719C-082F-29A54BA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439C91-B615-592B-201C-1DD636635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F8AFBA1-D144-727F-1BD6-DCBC09572F6C}"/>
              </a:ext>
            </a:extLst>
          </p:cNvPr>
          <p:cNvGrpSpPr/>
          <p:nvPr/>
        </p:nvGrpSpPr>
        <p:grpSpPr>
          <a:xfrm>
            <a:off x="498449" y="1416747"/>
            <a:ext cx="552608" cy="552608"/>
            <a:chOff x="2520156" y="892793"/>
            <a:chExt cx="914400" cy="914400"/>
          </a:xfrm>
        </p:grpSpPr>
        <p:pic>
          <p:nvPicPr>
            <p:cNvPr id="6" name="Grafik 5" descr="Konvolut kontur">
              <a:extLst>
                <a:ext uri="{FF2B5EF4-FFF2-40B4-BE49-F238E27FC236}">
                  <a16:creationId xmlns:a16="http://schemas.microsoft.com/office/drawing/2014/main" id="{F338D254-2000-7A1A-3175-9F1BFA15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20156" y="892793"/>
              <a:ext cx="914400" cy="914400"/>
            </a:xfrm>
            <a:prstGeom prst="rect">
              <a:avLst/>
            </a:prstGeom>
          </p:spPr>
        </p:pic>
        <p:pic>
          <p:nvPicPr>
            <p:cNvPr id="7" name="Grafik 6" descr="Afkrydsning med massiv udfyldning">
              <a:extLst>
                <a:ext uri="{FF2B5EF4-FFF2-40B4-BE49-F238E27FC236}">
                  <a16:creationId xmlns:a16="http://schemas.microsoft.com/office/drawing/2014/main" id="{90F75D17-F972-0A55-20B2-9629CC268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52698" y="1227291"/>
              <a:ext cx="245404" cy="245404"/>
            </a:xfrm>
            <a:prstGeom prst="rect">
              <a:avLst/>
            </a:prstGeom>
          </p:spPr>
        </p:pic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51BF3B37-45A8-A3F3-D0AF-88E993E26A68}"/>
              </a:ext>
            </a:extLst>
          </p:cNvPr>
          <p:cNvGrpSpPr/>
          <p:nvPr/>
        </p:nvGrpSpPr>
        <p:grpSpPr>
          <a:xfrm>
            <a:off x="498449" y="2640725"/>
            <a:ext cx="552608" cy="552608"/>
            <a:chOff x="4723151" y="1387940"/>
            <a:chExt cx="914400" cy="914400"/>
          </a:xfrm>
        </p:grpSpPr>
        <p:pic>
          <p:nvPicPr>
            <p:cNvPr id="9" name="Grafik 8" descr="Konvolut kontur">
              <a:extLst>
                <a:ext uri="{FF2B5EF4-FFF2-40B4-BE49-F238E27FC236}">
                  <a16:creationId xmlns:a16="http://schemas.microsoft.com/office/drawing/2014/main" id="{CF3EA124-25BC-8740-D41D-5F42537ED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3151" y="1387940"/>
              <a:ext cx="914400" cy="914400"/>
            </a:xfrm>
            <a:prstGeom prst="rect">
              <a:avLst/>
            </a:prstGeom>
          </p:spPr>
        </p:pic>
        <p:pic>
          <p:nvPicPr>
            <p:cNvPr id="10" name="Grafik 9" descr="Luk med massiv udfyldning">
              <a:extLst>
                <a:ext uri="{FF2B5EF4-FFF2-40B4-BE49-F238E27FC236}">
                  <a16:creationId xmlns:a16="http://schemas.microsoft.com/office/drawing/2014/main" id="{7CA539C8-0BEB-264D-A1DD-AA2B1854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1920" y="1720661"/>
              <a:ext cx="248958" cy="248958"/>
            </a:xfrm>
            <a:prstGeom prst="rect">
              <a:avLst/>
            </a:prstGeom>
          </p:spPr>
        </p:pic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43C3B1B-B3B2-3927-BFA6-EF249C52BAC7}"/>
              </a:ext>
            </a:extLst>
          </p:cNvPr>
          <p:cNvGrpSpPr/>
          <p:nvPr/>
        </p:nvGrpSpPr>
        <p:grpSpPr>
          <a:xfrm>
            <a:off x="498449" y="2028736"/>
            <a:ext cx="552608" cy="552608"/>
            <a:chOff x="6425406" y="2064780"/>
            <a:chExt cx="914400" cy="914400"/>
          </a:xfrm>
        </p:grpSpPr>
        <p:pic>
          <p:nvPicPr>
            <p:cNvPr id="12" name="Grafik 11" descr="Konvolut kontur">
              <a:extLst>
                <a:ext uri="{FF2B5EF4-FFF2-40B4-BE49-F238E27FC236}">
                  <a16:creationId xmlns:a16="http://schemas.microsoft.com/office/drawing/2014/main" id="{4106ACE5-6743-C8CD-BDB0-3060B681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5406" y="2064780"/>
              <a:ext cx="914400" cy="914400"/>
            </a:xfrm>
            <a:prstGeom prst="rect">
              <a:avLst/>
            </a:prstGeom>
          </p:spPr>
        </p:pic>
        <p:pic>
          <p:nvPicPr>
            <p:cNvPr id="13" name="Grafik 12" descr="Spørgsmålstegn med massiv udfyldning">
              <a:extLst>
                <a:ext uri="{FF2B5EF4-FFF2-40B4-BE49-F238E27FC236}">
                  <a16:creationId xmlns:a16="http://schemas.microsoft.com/office/drawing/2014/main" id="{25185E49-D8FA-97D8-F639-276FA9BC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33641" y="2410394"/>
              <a:ext cx="223173" cy="223173"/>
            </a:xfrm>
            <a:prstGeom prst="rect">
              <a:avLst/>
            </a:prstGeom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BDECEE01-F5B1-C50A-5884-28F2C76B0374}"/>
              </a:ext>
            </a:extLst>
          </p:cNvPr>
          <p:cNvGrpSpPr/>
          <p:nvPr/>
        </p:nvGrpSpPr>
        <p:grpSpPr>
          <a:xfrm>
            <a:off x="498449" y="3252714"/>
            <a:ext cx="552608" cy="552608"/>
            <a:chOff x="1246734" y="3060188"/>
            <a:chExt cx="914400" cy="914400"/>
          </a:xfrm>
        </p:grpSpPr>
        <p:pic>
          <p:nvPicPr>
            <p:cNvPr id="15" name="Grafik 14" descr="Konvolut kontur">
              <a:extLst>
                <a:ext uri="{FF2B5EF4-FFF2-40B4-BE49-F238E27FC236}">
                  <a16:creationId xmlns:a16="http://schemas.microsoft.com/office/drawing/2014/main" id="{E3BE2D06-5BE2-BF90-85CA-90199B1A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6734" y="3060188"/>
              <a:ext cx="914400" cy="914400"/>
            </a:xfrm>
            <a:prstGeom prst="rect">
              <a:avLst/>
            </a:prstGeom>
          </p:spPr>
        </p:pic>
        <p:pic>
          <p:nvPicPr>
            <p:cNvPr id="16" name="Grafik 15" descr="Udråbstegn med massiv udfyldning">
              <a:extLst>
                <a:ext uri="{FF2B5EF4-FFF2-40B4-BE49-F238E27FC236}">
                  <a16:creationId xmlns:a16="http://schemas.microsoft.com/office/drawing/2014/main" id="{56EB8879-CF16-B232-A8AD-204BC9740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3072" y="3371460"/>
              <a:ext cx="291857" cy="291857"/>
            </a:xfrm>
            <a:prstGeom prst="rect">
              <a:avLst/>
            </a:prstGeom>
          </p:spPr>
        </p:pic>
      </p:grpSp>
      <p:pic>
        <p:nvPicPr>
          <p:cNvPr id="24" name="Grafik 23" descr="Oplysninger med massiv udfyldning">
            <a:extLst>
              <a:ext uri="{FF2B5EF4-FFF2-40B4-BE49-F238E27FC236}">
                <a16:creationId xmlns:a16="http://schemas.microsoft.com/office/drawing/2014/main" id="{1524987B-6CBE-AC7B-71C8-BD5E15982D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5185" y="1538601"/>
            <a:ext cx="350935" cy="350935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513AD5EA-70F8-2CDB-A1D7-300A73436DDC}"/>
              </a:ext>
            </a:extLst>
          </p:cNvPr>
          <p:cNvSpPr txBox="1"/>
          <p:nvPr/>
        </p:nvSpPr>
        <p:spPr>
          <a:xfrm>
            <a:off x="1609366" y="1367466"/>
            <a:ext cx="1214730" cy="238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Oplysninger fra UDK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EF62DAD-C232-82DE-5371-9D15AC4D148B}"/>
              </a:ext>
            </a:extLst>
          </p:cNvPr>
          <p:cNvSpPr txBox="1"/>
          <p:nvPr/>
        </p:nvSpPr>
        <p:spPr>
          <a:xfrm>
            <a:off x="468313" y="1347891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Bevilling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B5886FB-1D80-44AC-E310-5484FA587233}"/>
              </a:ext>
            </a:extLst>
          </p:cNvPr>
          <p:cNvSpPr txBox="1"/>
          <p:nvPr/>
        </p:nvSpPr>
        <p:spPr>
          <a:xfrm>
            <a:off x="468313" y="1959880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 err="1">
                <a:latin typeface="Neue Haas Grotesk Text Pro" panose="020B0504020202020204" pitchFamily="34" charset="0"/>
                <a:cs typeface="Arial"/>
              </a:rPr>
              <a:t>Manglerbrev</a:t>
            </a:r>
            <a:endParaRPr lang="da-DK" sz="800" dirty="0">
              <a:latin typeface="Neue Haas Grotesk Text Pro" panose="020B0504020202020204" pitchFamily="34" charset="0"/>
              <a:cs typeface="Arial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57677678-8F1F-3F68-4C22-C92CDA5895C3}"/>
              </a:ext>
            </a:extLst>
          </p:cNvPr>
          <p:cNvSpPr txBox="1"/>
          <p:nvPr/>
        </p:nvSpPr>
        <p:spPr>
          <a:xfrm>
            <a:off x="468313" y="2571869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Afslag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5846978-48DC-4EDA-533A-557F327753D8}"/>
              </a:ext>
            </a:extLst>
          </p:cNvPr>
          <p:cNvSpPr txBox="1"/>
          <p:nvPr/>
        </p:nvSpPr>
        <p:spPr>
          <a:xfrm>
            <a:off x="468313" y="3183858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Agterskrivelse</a:t>
            </a:r>
          </a:p>
        </p:txBody>
      </p:sp>
      <p:pic>
        <p:nvPicPr>
          <p:cNvPr id="33" name="Grafik 32" descr="Callcenter med massiv udfyldning">
            <a:extLst>
              <a:ext uri="{FF2B5EF4-FFF2-40B4-BE49-F238E27FC236}">
                <a16:creationId xmlns:a16="http://schemas.microsoft.com/office/drawing/2014/main" id="{CC9C5986-9F68-E7D8-D3BA-73427F82DF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7779" y="1578349"/>
            <a:ext cx="309928" cy="309928"/>
          </a:xfrm>
          <a:prstGeom prst="rect">
            <a:avLst/>
          </a:prstGeom>
        </p:spPr>
      </p:pic>
      <p:pic>
        <p:nvPicPr>
          <p:cNvPr id="34" name="Grafik 33" descr="Kvinde med stok med massiv udfyldning">
            <a:extLst>
              <a:ext uri="{FF2B5EF4-FFF2-40B4-BE49-F238E27FC236}">
                <a16:creationId xmlns:a16="http://schemas.microsoft.com/office/drawing/2014/main" id="{B5051080-DC7E-4339-FF93-9B9E0FFAAF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09366" y="2359541"/>
            <a:ext cx="368651" cy="368651"/>
          </a:xfrm>
          <a:prstGeom prst="rect">
            <a:avLst/>
          </a:prstGeom>
        </p:spPr>
      </p:pic>
      <p:pic>
        <p:nvPicPr>
          <p:cNvPr id="35" name="Grafik 34" descr="Snegl med massiv udfyldning">
            <a:extLst>
              <a:ext uri="{FF2B5EF4-FFF2-40B4-BE49-F238E27FC236}">
                <a16:creationId xmlns:a16="http://schemas.microsoft.com/office/drawing/2014/main" id="{27D47B9C-9050-1F90-7084-822C8AD095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8017" y="2280866"/>
            <a:ext cx="337879" cy="337879"/>
          </a:xfrm>
          <a:prstGeom prst="rect">
            <a:avLst/>
          </a:prstGeom>
        </p:spPr>
      </p:pic>
      <p:pic>
        <p:nvPicPr>
          <p:cNvPr id="36" name="Picture 4" descr="Logo">
            <a:extLst>
              <a:ext uri="{FF2B5EF4-FFF2-40B4-BE49-F238E27FC236}">
                <a16:creationId xmlns:a16="http://schemas.microsoft.com/office/drawing/2014/main" id="{3F0CE6BD-FCB8-8231-62F6-8C805FD7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46" y="2579946"/>
            <a:ext cx="649788" cy="1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2FA4F069-27AD-88B0-B635-57702CDBA11A}"/>
              </a:ext>
            </a:extLst>
          </p:cNvPr>
          <p:cNvSpPr txBox="1"/>
          <p:nvPr/>
        </p:nvSpPr>
        <p:spPr>
          <a:xfrm>
            <a:off x="1609366" y="2040219"/>
            <a:ext cx="1214730" cy="238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Svar fra borger med hhv.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fysisk og digital post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B3D4BFE1-2802-934E-070B-38C8583ED3E6}"/>
              </a:ext>
            </a:extLst>
          </p:cNvPr>
          <p:cNvSpPr txBox="1"/>
          <p:nvPr/>
        </p:nvSpPr>
        <p:spPr>
          <a:xfrm>
            <a:off x="3341560" y="1371809"/>
            <a:ext cx="1214730" cy="238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Manuel sagsbehandling</a:t>
            </a:r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7EFBD34F-22E1-CF5D-835F-994C54A3ADF7}"/>
              </a:ext>
            </a:extLst>
          </p:cNvPr>
          <p:cNvCxnSpPr>
            <a:cxnSpLocks/>
          </p:cNvCxnSpPr>
          <p:nvPr/>
        </p:nvCxnSpPr>
        <p:spPr bwMode="auto">
          <a:xfrm flipV="1">
            <a:off x="3758714" y="1737404"/>
            <a:ext cx="303216" cy="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0" name="Grafik 39" descr="Enkelt tandhjul med massiv udfyldning">
            <a:extLst>
              <a:ext uri="{FF2B5EF4-FFF2-40B4-BE49-F238E27FC236}">
                <a16:creationId xmlns:a16="http://schemas.microsoft.com/office/drawing/2014/main" id="{43F6DF95-F2CA-2F97-576E-B759B0B8EA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97377" y="2112149"/>
            <a:ext cx="309929" cy="309929"/>
          </a:xfrm>
          <a:prstGeom prst="rect">
            <a:avLst/>
          </a:prstGeom>
        </p:spPr>
      </p:pic>
      <p:cxnSp>
        <p:nvCxnSpPr>
          <p:cNvPr id="41" name="Lige pilforbindelse 40">
            <a:extLst>
              <a:ext uri="{FF2B5EF4-FFF2-40B4-BE49-F238E27FC236}">
                <a16:creationId xmlns:a16="http://schemas.microsoft.com/office/drawing/2014/main" id="{86D21D70-BFA7-14E1-FD18-9D2C00BFF3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58714" y="2267113"/>
            <a:ext cx="386906" cy="104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kstfelt 41">
            <a:extLst>
              <a:ext uri="{FF2B5EF4-FFF2-40B4-BE49-F238E27FC236}">
                <a16:creationId xmlns:a16="http://schemas.microsoft.com/office/drawing/2014/main" id="{E97BCE35-9BCA-F218-8FAE-256479DB47DC}"/>
              </a:ext>
            </a:extLst>
          </p:cNvPr>
          <p:cNvSpPr txBox="1"/>
          <p:nvPr/>
        </p:nvSpPr>
        <p:spPr>
          <a:xfrm>
            <a:off x="3272185" y="1971090"/>
            <a:ext cx="1214730" cy="238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Automatisk sagsbehandling</a:t>
            </a:r>
          </a:p>
        </p:txBody>
      </p:sp>
    </p:spTree>
    <p:extLst>
      <p:ext uri="{BB962C8B-B14F-4D97-AF65-F5344CB8AC3E}">
        <p14:creationId xmlns:p14="http://schemas.microsoft.com/office/powerpoint/2010/main" val="8203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6" grpId="0"/>
      <p:bldP spid="27" grpId="0"/>
      <p:bldP spid="29" grpId="0"/>
      <p:bldP spid="37" grpId="0"/>
      <p:bldP spid="38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689D72-D5CD-8F6D-290A-D06BBF353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helbredstillægskort</a:t>
            </a:r>
          </a:p>
        </p:txBody>
      </p:sp>
      <p:pic>
        <p:nvPicPr>
          <p:cNvPr id="7" name="Grafik 6" descr="Callcenter med massiv udfyldning">
            <a:extLst>
              <a:ext uri="{FF2B5EF4-FFF2-40B4-BE49-F238E27FC236}">
                <a16:creationId xmlns:a16="http://schemas.microsoft.com/office/drawing/2014/main" id="{D01DA222-2C3B-03E3-0119-C49BA5EE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43" y="2035504"/>
            <a:ext cx="421396" cy="421396"/>
          </a:xfrm>
          <a:prstGeom prst="rect">
            <a:avLst/>
          </a:prstGeom>
        </p:spPr>
      </p:pic>
      <p:pic>
        <p:nvPicPr>
          <p:cNvPr id="9" name="Grafik 8" descr="Kvinde med stok med massiv udfyldning">
            <a:extLst>
              <a:ext uri="{FF2B5EF4-FFF2-40B4-BE49-F238E27FC236}">
                <a16:creationId xmlns:a16="http://schemas.microsoft.com/office/drawing/2014/main" id="{11D84AB3-E4E3-7341-C138-5CE49A12B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69" y="1022974"/>
            <a:ext cx="368651" cy="368651"/>
          </a:xfrm>
          <a:prstGeom prst="rect">
            <a:avLst/>
          </a:prstGeom>
        </p:spPr>
      </p:pic>
      <p:pic>
        <p:nvPicPr>
          <p:cNvPr id="11" name="Grafik 10" descr="Afspil med massiv udfyldning">
            <a:extLst>
              <a:ext uri="{FF2B5EF4-FFF2-40B4-BE49-F238E27FC236}">
                <a16:creationId xmlns:a16="http://schemas.microsoft.com/office/drawing/2014/main" id="{C31A1A26-CF42-4A7B-A0AC-83B728FE1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180" y="1114817"/>
            <a:ext cx="274300" cy="2743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60CEA49-3CAD-177F-1706-518B913969D8}"/>
              </a:ext>
            </a:extLst>
          </p:cNvPr>
          <p:cNvSpPr txBox="1"/>
          <p:nvPr/>
        </p:nvSpPr>
        <p:spPr>
          <a:xfrm>
            <a:off x="475196" y="1424368"/>
            <a:ext cx="701504" cy="2663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Ansøger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1B19435-7D60-E52C-FF14-7C04C6D079BE}"/>
              </a:ext>
            </a:extLst>
          </p:cNvPr>
          <p:cNvSpPr txBox="1"/>
          <p:nvPr/>
        </p:nvSpPr>
        <p:spPr>
          <a:xfrm>
            <a:off x="61112" y="2437375"/>
            <a:ext cx="1511384" cy="4510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Opret bevilling og ”Ja” til ”Auto”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ved angiv sagsoplysninger.</a:t>
            </a:r>
          </a:p>
          <a:p>
            <a:pPr algn="l"/>
            <a:endParaRPr lang="da-DK" sz="1000" dirty="0">
              <a:latin typeface="Neue Haas Grotesk Text Pro" panose="020B0504020202020204" pitchFamily="34" charset="0"/>
              <a:cs typeface="Arial"/>
            </a:endParaRP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381BB108-B0BF-DD4D-1CFC-3BD5D597A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303" y="3146854"/>
            <a:ext cx="451036" cy="451036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DF86F05-E4DB-6189-CC09-AC55AB4AC339}"/>
              </a:ext>
            </a:extLst>
          </p:cNvPr>
          <p:cNvSpPr txBox="1"/>
          <p:nvPr/>
        </p:nvSpPr>
        <p:spPr>
          <a:xfrm>
            <a:off x="141670" y="3645581"/>
            <a:ext cx="1661979" cy="9616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KP kigger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regelark igennem: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Formue mangler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Aktuel formue, pensionstype og/eller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      tillægsprocent berettiger ikke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Har allerede Helbredstillægskort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Alt ok?</a:t>
            </a:r>
          </a:p>
          <a:p>
            <a:pPr algn="l"/>
            <a:endParaRPr lang="da-DK" sz="1100" dirty="0">
              <a:latin typeface="Neue Haas Grotesk Text Pro" panose="020B0504020202020204" pitchFamily="34" charset="0"/>
              <a:cs typeface="Arial"/>
            </a:endParaRP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23990356-B75C-4CD6-80EA-EDD563DE2C98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 bwMode="auto">
          <a:xfrm flipH="1">
            <a:off x="824641" y="1690701"/>
            <a:ext cx="1307" cy="3448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43008FEE-F791-86BB-2CE5-8D5E962C3EAC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 bwMode="auto">
          <a:xfrm flipH="1">
            <a:off x="809821" y="2888410"/>
            <a:ext cx="6983" cy="2584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A23A6322-784A-7C5C-6286-3F878F38CF13}"/>
              </a:ext>
            </a:extLst>
          </p:cNvPr>
          <p:cNvGrpSpPr/>
          <p:nvPr/>
        </p:nvGrpSpPr>
        <p:grpSpPr>
          <a:xfrm>
            <a:off x="2397693" y="4106259"/>
            <a:ext cx="497629" cy="492497"/>
            <a:chOff x="4723151" y="1387940"/>
            <a:chExt cx="914400" cy="914400"/>
          </a:xfrm>
        </p:grpSpPr>
        <p:pic>
          <p:nvPicPr>
            <p:cNvPr id="28" name="Grafik 27" descr="Konvolut kontur">
              <a:extLst>
                <a:ext uri="{FF2B5EF4-FFF2-40B4-BE49-F238E27FC236}">
                  <a16:creationId xmlns:a16="http://schemas.microsoft.com/office/drawing/2014/main" id="{A7FD5680-3F61-4290-5C86-B4188BC8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23151" y="1387940"/>
              <a:ext cx="914400" cy="914400"/>
            </a:xfrm>
            <a:prstGeom prst="rect">
              <a:avLst/>
            </a:prstGeom>
          </p:spPr>
        </p:pic>
        <p:pic>
          <p:nvPicPr>
            <p:cNvPr id="29" name="Grafik 28" descr="Luk med massiv udfyldning">
              <a:extLst>
                <a:ext uri="{FF2B5EF4-FFF2-40B4-BE49-F238E27FC236}">
                  <a16:creationId xmlns:a16="http://schemas.microsoft.com/office/drawing/2014/main" id="{7A92963A-8E2C-DE62-814B-1941FE7A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61920" y="1720661"/>
              <a:ext cx="248958" cy="248958"/>
            </a:xfrm>
            <a:prstGeom prst="rect">
              <a:avLst/>
            </a:prstGeom>
          </p:spPr>
        </p:pic>
      </p:grpSp>
      <p:cxnSp>
        <p:nvCxnSpPr>
          <p:cNvPr id="80" name="Forbindelse: vinklet 79">
            <a:extLst>
              <a:ext uri="{FF2B5EF4-FFF2-40B4-BE49-F238E27FC236}">
                <a16:creationId xmlns:a16="http://schemas.microsoft.com/office/drawing/2014/main" id="{8809E37F-77AB-1B62-CB63-A310C3616C78}"/>
              </a:ext>
            </a:extLst>
          </p:cNvPr>
          <p:cNvCxnSpPr>
            <a:cxnSpLocks/>
            <a:endCxn id="56" idx="2"/>
          </p:cNvCxnSpPr>
          <p:nvPr/>
        </p:nvCxnSpPr>
        <p:spPr bwMode="auto">
          <a:xfrm rot="5400000" flipH="1" flipV="1">
            <a:off x="1173149" y="3612541"/>
            <a:ext cx="460618" cy="324247"/>
          </a:xfrm>
          <a:prstGeom prst="bentConnector3">
            <a:avLst>
              <a:gd name="adj1" fmla="val -1900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Lige pilforbindelse 86">
            <a:extLst>
              <a:ext uri="{FF2B5EF4-FFF2-40B4-BE49-F238E27FC236}">
                <a16:creationId xmlns:a16="http://schemas.microsoft.com/office/drawing/2014/main" id="{09207E38-D4CF-6CAE-E73D-F0324DD61AE2}"/>
              </a:ext>
            </a:extLst>
          </p:cNvPr>
          <p:cNvCxnSpPr>
            <a:cxnSpLocks/>
            <a:stCxn id="56" idx="3"/>
            <a:endCxn id="85" idx="1"/>
          </p:cNvCxnSpPr>
          <p:nvPr/>
        </p:nvCxnSpPr>
        <p:spPr bwMode="auto">
          <a:xfrm>
            <a:off x="1765987" y="3343950"/>
            <a:ext cx="914862" cy="8956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1" name="Grafik 90" descr="Oplysninger med massiv udfyldning">
            <a:extLst>
              <a:ext uri="{FF2B5EF4-FFF2-40B4-BE49-F238E27FC236}">
                <a16:creationId xmlns:a16="http://schemas.microsoft.com/office/drawing/2014/main" id="{24C0E448-B531-B2E4-45ED-C05DE1C90B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49179" y="3137342"/>
            <a:ext cx="442659" cy="442659"/>
          </a:xfrm>
          <a:prstGeom prst="rect">
            <a:avLst/>
          </a:prstGeom>
        </p:spPr>
      </p:pic>
      <p:sp>
        <p:nvSpPr>
          <p:cNvPr id="92" name="Tekstfelt 91">
            <a:extLst>
              <a:ext uri="{FF2B5EF4-FFF2-40B4-BE49-F238E27FC236}">
                <a16:creationId xmlns:a16="http://schemas.microsoft.com/office/drawing/2014/main" id="{55AC1141-45D8-9AC5-05F1-F88B5B1E76EB}"/>
              </a:ext>
            </a:extLst>
          </p:cNvPr>
          <p:cNvSpPr txBox="1"/>
          <p:nvPr/>
        </p:nvSpPr>
        <p:spPr>
          <a:xfrm>
            <a:off x="3969599" y="3494668"/>
            <a:ext cx="468199" cy="285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UDK</a:t>
            </a:r>
          </a:p>
        </p:txBody>
      </p:sp>
      <p:cxnSp>
        <p:nvCxnSpPr>
          <p:cNvPr id="93" name="Lige pilforbindelse 92">
            <a:extLst>
              <a:ext uri="{FF2B5EF4-FFF2-40B4-BE49-F238E27FC236}">
                <a16:creationId xmlns:a16="http://schemas.microsoft.com/office/drawing/2014/main" id="{FA3AE3B2-1E53-E967-6F69-20DCE9340403}"/>
              </a:ext>
            </a:extLst>
          </p:cNvPr>
          <p:cNvCxnSpPr>
            <a:cxnSpLocks/>
            <a:stCxn id="85" idx="3"/>
            <a:endCxn id="91" idx="1"/>
          </p:cNvCxnSpPr>
          <p:nvPr/>
        </p:nvCxnSpPr>
        <p:spPr bwMode="auto">
          <a:xfrm>
            <a:off x="3174438" y="3352906"/>
            <a:ext cx="774741" cy="5766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" name="Lige pilforbindelse 101">
            <a:extLst>
              <a:ext uri="{FF2B5EF4-FFF2-40B4-BE49-F238E27FC236}">
                <a16:creationId xmlns:a16="http://schemas.microsoft.com/office/drawing/2014/main" id="{1235DBF3-216D-E92B-9ACC-969E5BF06652}"/>
              </a:ext>
            </a:extLst>
          </p:cNvPr>
          <p:cNvCxnSpPr>
            <a:cxnSpLocks/>
            <a:stCxn id="91" idx="3"/>
          </p:cNvCxnSpPr>
          <p:nvPr/>
        </p:nvCxnSpPr>
        <p:spPr bwMode="auto">
          <a:xfrm>
            <a:off x="4391838" y="3358672"/>
            <a:ext cx="390467" cy="12869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6" name="Gruppe 105">
            <a:extLst>
              <a:ext uri="{FF2B5EF4-FFF2-40B4-BE49-F238E27FC236}">
                <a16:creationId xmlns:a16="http://schemas.microsoft.com/office/drawing/2014/main" id="{1611FCE4-AAB1-41F9-FA70-AEBA89824650}"/>
              </a:ext>
            </a:extLst>
          </p:cNvPr>
          <p:cNvGrpSpPr/>
          <p:nvPr/>
        </p:nvGrpSpPr>
        <p:grpSpPr>
          <a:xfrm>
            <a:off x="3920940" y="1715621"/>
            <a:ext cx="492497" cy="492497"/>
            <a:chOff x="1246734" y="3060188"/>
            <a:chExt cx="914400" cy="914400"/>
          </a:xfrm>
        </p:grpSpPr>
        <p:pic>
          <p:nvPicPr>
            <p:cNvPr id="107" name="Grafik 106" descr="Konvolut kontur">
              <a:extLst>
                <a:ext uri="{FF2B5EF4-FFF2-40B4-BE49-F238E27FC236}">
                  <a16:creationId xmlns:a16="http://schemas.microsoft.com/office/drawing/2014/main" id="{41963851-15B0-AFBD-96D3-F8BB5F05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6734" y="3060188"/>
              <a:ext cx="914400" cy="914400"/>
            </a:xfrm>
            <a:prstGeom prst="rect">
              <a:avLst/>
            </a:prstGeom>
          </p:spPr>
        </p:pic>
        <p:pic>
          <p:nvPicPr>
            <p:cNvPr id="108" name="Grafik 107" descr="Udråbstegn med massiv udfyldning">
              <a:extLst>
                <a:ext uri="{FF2B5EF4-FFF2-40B4-BE49-F238E27FC236}">
                  <a16:creationId xmlns:a16="http://schemas.microsoft.com/office/drawing/2014/main" id="{711D930C-D3E3-C3B7-B282-A7793CA66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33072" y="3371460"/>
              <a:ext cx="291857" cy="291857"/>
            </a:xfrm>
            <a:prstGeom prst="rect">
              <a:avLst/>
            </a:prstGeom>
          </p:spPr>
        </p:pic>
      </p:grpSp>
      <p:cxnSp>
        <p:nvCxnSpPr>
          <p:cNvPr id="109" name="Lige pilforbindelse 108">
            <a:extLst>
              <a:ext uri="{FF2B5EF4-FFF2-40B4-BE49-F238E27FC236}">
                <a16:creationId xmlns:a16="http://schemas.microsoft.com/office/drawing/2014/main" id="{855F17C9-9F92-0F20-70E0-75843DB45182}"/>
              </a:ext>
            </a:extLst>
          </p:cNvPr>
          <p:cNvCxnSpPr>
            <a:cxnSpLocks/>
            <a:stCxn id="91" idx="0"/>
            <a:endCxn id="107" idx="2"/>
          </p:cNvCxnSpPr>
          <p:nvPr/>
        </p:nvCxnSpPr>
        <p:spPr bwMode="auto">
          <a:xfrm flipH="1" flipV="1">
            <a:off x="4167189" y="2208118"/>
            <a:ext cx="3320" cy="929224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ge pilforbindelse 113">
            <a:extLst>
              <a:ext uri="{FF2B5EF4-FFF2-40B4-BE49-F238E27FC236}">
                <a16:creationId xmlns:a16="http://schemas.microsoft.com/office/drawing/2014/main" id="{128F521F-276D-4A37-EE29-BA3E737506F2}"/>
              </a:ext>
            </a:extLst>
          </p:cNvPr>
          <p:cNvCxnSpPr>
            <a:cxnSpLocks/>
            <a:stCxn id="107" idx="0"/>
          </p:cNvCxnSpPr>
          <p:nvPr/>
        </p:nvCxnSpPr>
        <p:spPr bwMode="auto">
          <a:xfrm flipV="1">
            <a:off x="4167189" y="1550243"/>
            <a:ext cx="2865" cy="165378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8" name="Forbindelse: vinklet 127">
            <a:extLst>
              <a:ext uri="{FF2B5EF4-FFF2-40B4-BE49-F238E27FC236}">
                <a16:creationId xmlns:a16="http://schemas.microsoft.com/office/drawing/2014/main" id="{558338B3-DC8E-582D-E0CE-D0516DCD4181}"/>
              </a:ext>
            </a:extLst>
          </p:cNvPr>
          <p:cNvCxnSpPr>
            <a:cxnSpLocks/>
            <a:stCxn id="107" idx="3"/>
          </p:cNvCxnSpPr>
          <p:nvPr/>
        </p:nvCxnSpPr>
        <p:spPr bwMode="auto">
          <a:xfrm flipH="1">
            <a:off x="4349015" y="1961870"/>
            <a:ext cx="64422" cy="1191844"/>
          </a:xfrm>
          <a:prstGeom prst="bentConnector4">
            <a:avLst>
              <a:gd name="adj1" fmla="val -354848"/>
              <a:gd name="adj2" fmla="val 60331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" name="Forbindelse: vinklet 141">
            <a:extLst>
              <a:ext uri="{FF2B5EF4-FFF2-40B4-BE49-F238E27FC236}">
                <a16:creationId xmlns:a16="http://schemas.microsoft.com/office/drawing/2014/main" id="{CECED975-84E0-903C-98D0-EF561155860C}"/>
              </a:ext>
            </a:extLst>
          </p:cNvPr>
          <p:cNvCxnSpPr>
            <a:cxnSpLocks/>
            <a:stCxn id="85" idx="0"/>
            <a:endCxn id="107" idx="1"/>
          </p:cNvCxnSpPr>
          <p:nvPr/>
        </p:nvCxnSpPr>
        <p:spPr bwMode="auto">
          <a:xfrm rot="5400000" flipH="1" flipV="1">
            <a:off x="2852172" y="2037343"/>
            <a:ext cx="1144241" cy="993296"/>
          </a:xfrm>
          <a:prstGeom prst="bentConnector2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Tekstfelt 144">
            <a:extLst>
              <a:ext uri="{FF2B5EF4-FFF2-40B4-BE49-F238E27FC236}">
                <a16:creationId xmlns:a16="http://schemas.microsoft.com/office/drawing/2014/main" id="{CE27B60A-6DA5-05BE-91BA-39B8E7694F75}"/>
              </a:ext>
            </a:extLst>
          </p:cNvPr>
          <p:cNvSpPr txBox="1"/>
          <p:nvPr/>
        </p:nvSpPr>
        <p:spPr>
          <a:xfrm>
            <a:off x="3575937" y="2554336"/>
            <a:ext cx="580278" cy="4043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Ikke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berettiget</a:t>
            </a:r>
          </a:p>
        </p:txBody>
      </p:sp>
      <p:sp>
        <p:nvSpPr>
          <p:cNvPr id="152" name="Tekstfelt 151">
            <a:extLst>
              <a:ext uri="{FF2B5EF4-FFF2-40B4-BE49-F238E27FC236}">
                <a16:creationId xmlns:a16="http://schemas.microsoft.com/office/drawing/2014/main" id="{7274B50D-5FC2-6B93-0CD9-41DBD9F8F09F}"/>
              </a:ext>
            </a:extLst>
          </p:cNvPr>
          <p:cNvSpPr txBox="1"/>
          <p:nvPr/>
        </p:nvSpPr>
        <p:spPr>
          <a:xfrm>
            <a:off x="2917137" y="1934778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Frist udløber</a:t>
            </a:r>
          </a:p>
        </p:txBody>
      </p:sp>
      <p:cxnSp>
        <p:nvCxnSpPr>
          <p:cNvPr id="153" name="Forbindelse: vinklet 152">
            <a:extLst>
              <a:ext uri="{FF2B5EF4-FFF2-40B4-BE49-F238E27FC236}">
                <a16:creationId xmlns:a16="http://schemas.microsoft.com/office/drawing/2014/main" id="{0DEEBBB8-FA56-A5BD-CCB4-EF2C52C115A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1896756" y="2021994"/>
            <a:ext cx="2151932" cy="1874490"/>
          </a:xfrm>
          <a:prstGeom prst="bentConnector3">
            <a:avLst>
              <a:gd name="adj1" fmla="val 99991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" name="Forbindelse: vinklet 1">
            <a:extLst>
              <a:ext uri="{FF2B5EF4-FFF2-40B4-BE49-F238E27FC236}">
                <a16:creationId xmlns:a16="http://schemas.microsoft.com/office/drawing/2014/main" id="{5AADD9AD-B45E-046D-FA80-16657280550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712" y="3636523"/>
            <a:ext cx="4360169" cy="914191"/>
          </a:xfrm>
          <a:prstGeom prst="bentConnector3">
            <a:avLst>
              <a:gd name="adj1" fmla="val 100030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uppe 4">
            <a:extLst>
              <a:ext uri="{FF2B5EF4-FFF2-40B4-BE49-F238E27FC236}">
                <a16:creationId xmlns:a16="http://schemas.microsoft.com/office/drawing/2014/main" id="{CF7809E6-6811-C87D-222A-6BFBA93B256F}"/>
              </a:ext>
            </a:extLst>
          </p:cNvPr>
          <p:cNvGrpSpPr/>
          <p:nvPr/>
        </p:nvGrpSpPr>
        <p:grpSpPr>
          <a:xfrm>
            <a:off x="4774443" y="3127890"/>
            <a:ext cx="501135" cy="501135"/>
            <a:chOff x="2520156" y="892793"/>
            <a:chExt cx="914400" cy="914400"/>
          </a:xfrm>
        </p:grpSpPr>
        <p:pic>
          <p:nvPicPr>
            <p:cNvPr id="6" name="Grafik 5" descr="Konvolut kontur">
              <a:extLst>
                <a:ext uri="{FF2B5EF4-FFF2-40B4-BE49-F238E27FC236}">
                  <a16:creationId xmlns:a16="http://schemas.microsoft.com/office/drawing/2014/main" id="{42A4742A-0940-0717-4E1B-362A9605D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20156" y="892793"/>
              <a:ext cx="914400" cy="914400"/>
            </a:xfrm>
            <a:prstGeom prst="rect">
              <a:avLst/>
            </a:prstGeom>
          </p:spPr>
        </p:pic>
        <p:pic>
          <p:nvPicPr>
            <p:cNvPr id="8" name="Grafik 7" descr="Afkrydsning med massiv udfyldning">
              <a:extLst>
                <a:ext uri="{FF2B5EF4-FFF2-40B4-BE49-F238E27FC236}">
                  <a16:creationId xmlns:a16="http://schemas.microsoft.com/office/drawing/2014/main" id="{EF98E44F-8834-2F79-3808-6A1B02E2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152698" y="1227291"/>
              <a:ext cx="245404" cy="245404"/>
            </a:xfrm>
            <a:prstGeom prst="rect">
              <a:avLst/>
            </a:prstGeom>
          </p:spPr>
        </p:pic>
      </p:grp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BD8AC17C-7EFD-196E-1ABC-3D633CACCEB7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2035477" y="4352508"/>
            <a:ext cx="362216" cy="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56" name="Grafik 55" descr="Timeglas 90% med massiv udfyldning">
            <a:extLst>
              <a:ext uri="{FF2B5EF4-FFF2-40B4-BE49-F238E27FC236}">
                <a16:creationId xmlns:a16="http://schemas.microsoft.com/office/drawing/2014/main" id="{761A6C90-4065-9C32-3221-F29993F552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65176" y="3143544"/>
            <a:ext cx="400811" cy="400811"/>
          </a:xfrm>
          <a:prstGeom prst="rect">
            <a:avLst/>
          </a:prstGeom>
        </p:spPr>
      </p:pic>
      <p:grpSp>
        <p:nvGrpSpPr>
          <p:cNvPr id="84" name="Gruppe 83">
            <a:extLst>
              <a:ext uri="{FF2B5EF4-FFF2-40B4-BE49-F238E27FC236}">
                <a16:creationId xmlns:a16="http://schemas.microsoft.com/office/drawing/2014/main" id="{E44C3849-38ED-6740-0D92-59924E00C7DA}"/>
              </a:ext>
            </a:extLst>
          </p:cNvPr>
          <p:cNvGrpSpPr/>
          <p:nvPr/>
        </p:nvGrpSpPr>
        <p:grpSpPr>
          <a:xfrm>
            <a:off x="2680849" y="3106111"/>
            <a:ext cx="493589" cy="493589"/>
            <a:chOff x="6425406" y="2064780"/>
            <a:chExt cx="914400" cy="914400"/>
          </a:xfrm>
        </p:grpSpPr>
        <p:pic>
          <p:nvPicPr>
            <p:cNvPr id="85" name="Grafik 84" descr="Konvolut kontur">
              <a:extLst>
                <a:ext uri="{FF2B5EF4-FFF2-40B4-BE49-F238E27FC236}">
                  <a16:creationId xmlns:a16="http://schemas.microsoft.com/office/drawing/2014/main" id="{291F51EE-820A-6A40-CA11-C83DFAB9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25406" y="2064780"/>
              <a:ext cx="914400" cy="914400"/>
            </a:xfrm>
            <a:prstGeom prst="rect">
              <a:avLst/>
            </a:prstGeom>
          </p:spPr>
        </p:pic>
        <p:pic>
          <p:nvPicPr>
            <p:cNvPr id="86" name="Grafik 85" descr="Spørgsmålstegn med massiv udfyldning">
              <a:extLst>
                <a:ext uri="{FF2B5EF4-FFF2-40B4-BE49-F238E27FC236}">
                  <a16:creationId xmlns:a16="http://schemas.microsoft.com/office/drawing/2014/main" id="{FB7B142F-E484-C10D-F913-2003C76BE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033641" y="2410394"/>
              <a:ext cx="223173" cy="223173"/>
            </a:xfrm>
            <a:prstGeom prst="rect">
              <a:avLst/>
            </a:prstGeom>
          </p:spPr>
        </p:pic>
      </p:grpSp>
      <p:grpSp>
        <p:nvGrpSpPr>
          <p:cNvPr id="178" name="Gruppe 177">
            <a:extLst>
              <a:ext uri="{FF2B5EF4-FFF2-40B4-BE49-F238E27FC236}">
                <a16:creationId xmlns:a16="http://schemas.microsoft.com/office/drawing/2014/main" id="{59B5A469-8FAD-47EE-64A5-018C09745C84}"/>
              </a:ext>
            </a:extLst>
          </p:cNvPr>
          <p:cNvGrpSpPr/>
          <p:nvPr/>
        </p:nvGrpSpPr>
        <p:grpSpPr>
          <a:xfrm>
            <a:off x="3052981" y="4091094"/>
            <a:ext cx="510491" cy="451291"/>
            <a:chOff x="5410143" y="3622419"/>
            <a:chExt cx="914400" cy="914400"/>
          </a:xfrm>
        </p:grpSpPr>
        <p:pic>
          <p:nvPicPr>
            <p:cNvPr id="179" name="Grafik 178" descr="Mappe med massiv udfyldning">
              <a:extLst>
                <a:ext uri="{FF2B5EF4-FFF2-40B4-BE49-F238E27FC236}">
                  <a16:creationId xmlns:a16="http://schemas.microsoft.com/office/drawing/2014/main" id="{B830FA87-7D3A-8048-60E4-2D578F7C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410143" y="3622419"/>
              <a:ext cx="914400" cy="914400"/>
            </a:xfrm>
            <a:prstGeom prst="rect">
              <a:avLst/>
            </a:prstGeom>
          </p:spPr>
        </p:pic>
        <p:sp>
          <p:nvSpPr>
            <p:cNvPr id="180" name="Tekstfelt 179">
              <a:extLst>
                <a:ext uri="{FF2B5EF4-FFF2-40B4-BE49-F238E27FC236}">
                  <a16:creationId xmlns:a16="http://schemas.microsoft.com/office/drawing/2014/main" id="{84A0398D-50DC-2F5A-15D4-70F98A18EC18}"/>
                </a:ext>
              </a:extLst>
            </p:cNvPr>
            <p:cNvSpPr txBox="1"/>
            <p:nvPr/>
          </p:nvSpPr>
          <p:spPr>
            <a:xfrm>
              <a:off x="5440623" y="4008120"/>
              <a:ext cx="883920" cy="297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400" dirty="0">
                  <a:solidFill>
                    <a:schemeClr val="bg1"/>
                  </a:solidFill>
                  <a:latin typeface="Neue Haas Grotesk Text Pro" panose="020B0504020202020204" pitchFamily="34" charset="0"/>
                  <a:cs typeface="Arial"/>
                </a:rPr>
                <a:t>Sag lukker</a:t>
              </a:r>
            </a:p>
          </p:txBody>
        </p:sp>
      </p:grpSp>
      <p:cxnSp>
        <p:nvCxnSpPr>
          <p:cNvPr id="181" name="Lige pilforbindelse 180">
            <a:extLst>
              <a:ext uri="{FF2B5EF4-FFF2-40B4-BE49-F238E27FC236}">
                <a16:creationId xmlns:a16="http://schemas.microsoft.com/office/drawing/2014/main" id="{3087BEE8-9C73-E35E-216C-A9A287265C95}"/>
              </a:ext>
            </a:extLst>
          </p:cNvPr>
          <p:cNvCxnSpPr>
            <a:cxnSpLocks/>
            <a:stCxn id="28" idx="3"/>
            <a:endCxn id="180" idx="1"/>
          </p:cNvCxnSpPr>
          <p:nvPr/>
        </p:nvCxnSpPr>
        <p:spPr bwMode="auto">
          <a:xfrm>
            <a:off x="2895322" y="4352508"/>
            <a:ext cx="174675" cy="2279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3BC44C5A-FE8B-8AAE-B68E-B301DAEDFB18}"/>
              </a:ext>
            </a:extLst>
          </p:cNvPr>
          <p:cNvGrpSpPr/>
          <p:nvPr/>
        </p:nvGrpSpPr>
        <p:grpSpPr>
          <a:xfrm>
            <a:off x="3932708" y="1182789"/>
            <a:ext cx="510491" cy="451291"/>
            <a:chOff x="5410143" y="3622419"/>
            <a:chExt cx="914400" cy="914400"/>
          </a:xfrm>
        </p:grpSpPr>
        <p:pic>
          <p:nvPicPr>
            <p:cNvPr id="33" name="Grafik 32" descr="Mappe med massiv udfyldning">
              <a:extLst>
                <a:ext uri="{FF2B5EF4-FFF2-40B4-BE49-F238E27FC236}">
                  <a16:creationId xmlns:a16="http://schemas.microsoft.com/office/drawing/2014/main" id="{FDCC907C-22F6-16C7-9D93-A27D686D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410143" y="3622419"/>
              <a:ext cx="914400" cy="914400"/>
            </a:xfrm>
            <a:prstGeom prst="rect">
              <a:avLst/>
            </a:prstGeom>
          </p:spPr>
        </p:pic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C75510E4-18B5-FAC7-28DE-CAC45C0D8E49}"/>
                </a:ext>
              </a:extLst>
            </p:cNvPr>
            <p:cNvSpPr txBox="1"/>
            <p:nvPr/>
          </p:nvSpPr>
          <p:spPr>
            <a:xfrm>
              <a:off x="5440623" y="4008120"/>
              <a:ext cx="883920" cy="297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400" dirty="0">
                  <a:solidFill>
                    <a:schemeClr val="bg1"/>
                  </a:solidFill>
                  <a:latin typeface="Neue Haas Grotesk Text Pro" panose="020B0504020202020204" pitchFamily="34" charset="0"/>
                  <a:cs typeface="Arial"/>
                </a:rPr>
                <a:t>Sag lukker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7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2" grpId="0"/>
      <p:bldP spid="145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689D72-D5CD-8F6D-290A-D06BBF353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Udvidet helbredstillæg</a:t>
            </a:r>
          </a:p>
        </p:txBody>
      </p:sp>
      <p:pic>
        <p:nvPicPr>
          <p:cNvPr id="7" name="Grafik 6" descr="Callcenter med massiv udfyldning">
            <a:extLst>
              <a:ext uri="{FF2B5EF4-FFF2-40B4-BE49-F238E27FC236}">
                <a16:creationId xmlns:a16="http://schemas.microsoft.com/office/drawing/2014/main" id="{D01DA222-2C3B-03E3-0119-C49BA5EE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43" y="2038900"/>
            <a:ext cx="421396" cy="421396"/>
          </a:xfrm>
          <a:prstGeom prst="rect">
            <a:avLst/>
          </a:prstGeom>
        </p:spPr>
      </p:pic>
      <p:pic>
        <p:nvPicPr>
          <p:cNvPr id="9" name="Grafik 8" descr="Kvinde med stok med massiv udfyldning">
            <a:extLst>
              <a:ext uri="{FF2B5EF4-FFF2-40B4-BE49-F238E27FC236}">
                <a16:creationId xmlns:a16="http://schemas.microsoft.com/office/drawing/2014/main" id="{11D84AB3-E4E3-7341-C138-5CE49A12B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69" y="1026370"/>
            <a:ext cx="368651" cy="368651"/>
          </a:xfrm>
          <a:prstGeom prst="rect">
            <a:avLst/>
          </a:prstGeom>
        </p:spPr>
      </p:pic>
      <p:pic>
        <p:nvPicPr>
          <p:cNvPr id="11" name="Grafik 10" descr="Afspil med massiv udfyldning">
            <a:extLst>
              <a:ext uri="{FF2B5EF4-FFF2-40B4-BE49-F238E27FC236}">
                <a16:creationId xmlns:a16="http://schemas.microsoft.com/office/drawing/2014/main" id="{C31A1A26-CF42-4A7B-A0AC-83B728FE1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180" y="1118213"/>
            <a:ext cx="274300" cy="2743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60CEA49-3CAD-177F-1706-518B913969D8}"/>
              </a:ext>
            </a:extLst>
          </p:cNvPr>
          <p:cNvSpPr txBox="1"/>
          <p:nvPr/>
        </p:nvSpPr>
        <p:spPr>
          <a:xfrm>
            <a:off x="475196" y="1427764"/>
            <a:ext cx="701504" cy="2663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Ansøger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1B19435-7D60-E52C-FF14-7C04C6D079BE}"/>
              </a:ext>
            </a:extLst>
          </p:cNvPr>
          <p:cNvSpPr txBox="1"/>
          <p:nvPr/>
        </p:nvSpPr>
        <p:spPr>
          <a:xfrm>
            <a:off x="61112" y="2440771"/>
            <a:ext cx="1511384" cy="4510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Opret bevilling og ”Ja” til ”Auto”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ved angiv sagsoplysninger.</a:t>
            </a:r>
          </a:p>
          <a:p>
            <a:pPr algn="l"/>
            <a:endParaRPr lang="da-DK" sz="1000" dirty="0">
              <a:latin typeface="Neue Haas Grotesk Text Pro" panose="020B0504020202020204" pitchFamily="34" charset="0"/>
              <a:cs typeface="Arial"/>
            </a:endParaRP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381BB108-B0BF-DD4D-1CFC-3BD5D597A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303" y="3150250"/>
            <a:ext cx="451036" cy="451036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DF86F05-E4DB-6189-CC09-AC55AB4AC339}"/>
              </a:ext>
            </a:extLst>
          </p:cNvPr>
          <p:cNvSpPr txBox="1"/>
          <p:nvPr/>
        </p:nvSpPr>
        <p:spPr>
          <a:xfrm>
            <a:off x="141670" y="3648977"/>
            <a:ext cx="1661979" cy="8646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KP kigger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regelark igennem: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Formue mangler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Aktuel formue, pensionstype og/eller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      tillægsprocent berettiger ikke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Alt ok?</a:t>
            </a:r>
          </a:p>
          <a:p>
            <a:pPr algn="l"/>
            <a:endParaRPr lang="da-DK" sz="1100" dirty="0">
              <a:latin typeface="Neue Haas Grotesk Text Pro" panose="020B0504020202020204" pitchFamily="34" charset="0"/>
              <a:cs typeface="Arial"/>
            </a:endParaRP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23990356-B75C-4CD6-80EA-EDD563DE2C98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 bwMode="auto">
          <a:xfrm flipH="1">
            <a:off x="824641" y="1694097"/>
            <a:ext cx="1307" cy="3448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43008FEE-F791-86BB-2CE5-8D5E962C3EAC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 bwMode="auto">
          <a:xfrm flipH="1">
            <a:off x="809821" y="2891806"/>
            <a:ext cx="6983" cy="2584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Forbindelse: vinklet 79">
            <a:extLst>
              <a:ext uri="{FF2B5EF4-FFF2-40B4-BE49-F238E27FC236}">
                <a16:creationId xmlns:a16="http://schemas.microsoft.com/office/drawing/2014/main" id="{8809E37F-77AB-1B62-CB63-A310C3616C78}"/>
              </a:ext>
            </a:extLst>
          </p:cNvPr>
          <p:cNvCxnSpPr>
            <a:cxnSpLocks/>
            <a:endCxn id="56" idx="2"/>
          </p:cNvCxnSpPr>
          <p:nvPr/>
        </p:nvCxnSpPr>
        <p:spPr bwMode="auto">
          <a:xfrm rot="5400000" flipH="1" flipV="1">
            <a:off x="1173149" y="3615937"/>
            <a:ext cx="460618" cy="324247"/>
          </a:xfrm>
          <a:prstGeom prst="bentConnector3">
            <a:avLst>
              <a:gd name="adj1" fmla="val -1900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Lige pilforbindelse 86">
            <a:extLst>
              <a:ext uri="{FF2B5EF4-FFF2-40B4-BE49-F238E27FC236}">
                <a16:creationId xmlns:a16="http://schemas.microsoft.com/office/drawing/2014/main" id="{09207E38-D4CF-6CAE-E73D-F0324DD61AE2}"/>
              </a:ext>
            </a:extLst>
          </p:cNvPr>
          <p:cNvCxnSpPr>
            <a:cxnSpLocks/>
            <a:stCxn id="56" idx="3"/>
            <a:endCxn id="85" idx="1"/>
          </p:cNvCxnSpPr>
          <p:nvPr/>
        </p:nvCxnSpPr>
        <p:spPr bwMode="auto">
          <a:xfrm>
            <a:off x="1765987" y="3347346"/>
            <a:ext cx="914862" cy="8956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1" name="Grafik 90" descr="Oplysninger med massiv udfyldning">
            <a:extLst>
              <a:ext uri="{FF2B5EF4-FFF2-40B4-BE49-F238E27FC236}">
                <a16:creationId xmlns:a16="http://schemas.microsoft.com/office/drawing/2014/main" id="{24C0E448-B531-B2E4-45ED-C05DE1C90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9179" y="3140738"/>
            <a:ext cx="442659" cy="442659"/>
          </a:xfrm>
          <a:prstGeom prst="rect">
            <a:avLst/>
          </a:prstGeom>
        </p:spPr>
      </p:pic>
      <p:sp>
        <p:nvSpPr>
          <p:cNvPr id="92" name="Tekstfelt 91">
            <a:extLst>
              <a:ext uri="{FF2B5EF4-FFF2-40B4-BE49-F238E27FC236}">
                <a16:creationId xmlns:a16="http://schemas.microsoft.com/office/drawing/2014/main" id="{55AC1141-45D8-9AC5-05F1-F88B5B1E76EB}"/>
              </a:ext>
            </a:extLst>
          </p:cNvPr>
          <p:cNvSpPr txBox="1"/>
          <p:nvPr/>
        </p:nvSpPr>
        <p:spPr>
          <a:xfrm>
            <a:off x="3971746" y="3498546"/>
            <a:ext cx="468199" cy="285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UDK</a:t>
            </a:r>
          </a:p>
        </p:txBody>
      </p:sp>
      <p:cxnSp>
        <p:nvCxnSpPr>
          <p:cNvPr id="93" name="Lige pilforbindelse 92">
            <a:extLst>
              <a:ext uri="{FF2B5EF4-FFF2-40B4-BE49-F238E27FC236}">
                <a16:creationId xmlns:a16="http://schemas.microsoft.com/office/drawing/2014/main" id="{FA3AE3B2-1E53-E967-6F69-20DCE9340403}"/>
              </a:ext>
            </a:extLst>
          </p:cNvPr>
          <p:cNvCxnSpPr>
            <a:cxnSpLocks/>
            <a:stCxn id="85" idx="3"/>
            <a:endCxn id="91" idx="1"/>
          </p:cNvCxnSpPr>
          <p:nvPr/>
        </p:nvCxnSpPr>
        <p:spPr bwMode="auto">
          <a:xfrm>
            <a:off x="3174438" y="3356302"/>
            <a:ext cx="774741" cy="5766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" name="Lige pilforbindelse 101">
            <a:extLst>
              <a:ext uri="{FF2B5EF4-FFF2-40B4-BE49-F238E27FC236}">
                <a16:creationId xmlns:a16="http://schemas.microsoft.com/office/drawing/2014/main" id="{1235DBF3-216D-E92B-9ACC-969E5BF06652}"/>
              </a:ext>
            </a:extLst>
          </p:cNvPr>
          <p:cNvCxnSpPr>
            <a:cxnSpLocks/>
            <a:stCxn id="91" idx="3"/>
          </p:cNvCxnSpPr>
          <p:nvPr/>
        </p:nvCxnSpPr>
        <p:spPr bwMode="auto">
          <a:xfrm>
            <a:off x="4391838" y="3362068"/>
            <a:ext cx="390467" cy="12869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6" name="Gruppe 105">
            <a:extLst>
              <a:ext uri="{FF2B5EF4-FFF2-40B4-BE49-F238E27FC236}">
                <a16:creationId xmlns:a16="http://schemas.microsoft.com/office/drawing/2014/main" id="{1611FCE4-AAB1-41F9-FA70-AEBA89824650}"/>
              </a:ext>
            </a:extLst>
          </p:cNvPr>
          <p:cNvGrpSpPr/>
          <p:nvPr/>
        </p:nvGrpSpPr>
        <p:grpSpPr>
          <a:xfrm>
            <a:off x="3920940" y="1719017"/>
            <a:ext cx="492497" cy="492497"/>
            <a:chOff x="1246734" y="3060188"/>
            <a:chExt cx="914400" cy="914400"/>
          </a:xfrm>
        </p:grpSpPr>
        <p:pic>
          <p:nvPicPr>
            <p:cNvPr id="107" name="Grafik 106" descr="Konvolut kontur">
              <a:extLst>
                <a:ext uri="{FF2B5EF4-FFF2-40B4-BE49-F238E27FC236}">
                  <a16:creationId xmlns:a16="http://schemas.microsoft.com/office/drawing/2014/main" id="{41963851-15B0-AFBD-96D3-F8BB5F05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6734" y="3060188"/>
              <a:ext cx="914400" cy="914400"/>
            </a:xfrm>
            <a:prstGeom prst="rect">
              <a:avLst/>
            </a:prstGeom>
          </p:spPr>
        </p:pic>
        <p:pic>
          <p:nvPicPr>
            <p:cNvPr id="108" name="Grafik 107" descr="Udråbstegn med massiv udfyldning">
              <a:extLst>
                <a:ext uri="{FF2B5EF4-FFF2-40B4-BE49-F238E27FC236}">
                  <a16:creationId xmlns:a16="http://schemas.microsoft.com/office/drawing/2014/main" id="{711D930C-D3E3-C3B7-B282-A7793CA66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3072" y="3371460"/>
              <a:ext cx="291857" cy="291857"/>
            </a:xfrm>
            <a:prstGeom prst="rect">
              <a:avLst/>
            </a:prstGeom>
          </p:spPr>
        </p:pic>
      </p:grpSp>
      <p:cxnSp>
        <p:nvCxnSpPr>
          <p:cNvPr id="109" name="Lige pilforbindelse 108">
            <a:extLst>
              <a:ext uri="{FF2B5EF4-FFF2-40B4-BE49-F238E27FC236}">
                <a16:creationId xmlns:a16="http://schemas.microsoft.com/office/drawing/2014/main" id="{855F17C9-9F92-0F20-70E0-75843DB45182}"/>
              </a:ext>
            </a:extLst>
          </p:cNvPr>
          <p:cNvCxnSpPr>
            <a:cxnSpLocks/>
            <a:stCxn id="91" idx="0"/>
            <a:endCxn id="107" idx="2"/>
          </p:cNvCxnSpPr>
          <p:nvPr/>
        </p:nvCxnSpPr>
        <p:spPr bwMode="auto">
          <a:xfrm flipH="1" flipV="1">
            <a:off x="4167189" y="2211514"/>
            <a:ext cx="3320" cy="929224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ge pilforbindelse 113">
            <a:extLst>
              <a:ext uri="{FF2B5EF4-FFF2-40B4-BE49-F238E27FC236}">
                <a16:creationId xmlns:a16="http://schemas.microsoft.com/office/drawing/2014/main" id="{128F521F-276D-4A37-EE29-BA3E737506F2}"/>
              </a:ext>
            </a:extLst>
          </p:cNvPr>
          <p:cNvCxnSpPr>
            <a:cxnSpLocks/>
            <a:stCxn id="107" idx="0"/>
          </p:cNvCxnSpPr>
          <p:nvPr/>
        </p:nvCxnSpPr>
        <p:spPr bwMode="auto">
          <a:xfrm flipV="1">
            <a:off x="4167189" y="1553639"/>
            <a:ext cx="2865" cy="165378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8" name="Forbindelse: vinklet 127">
            <a:extLst>
              <a:ext uri="{FF2B5EF4-FFF2-40B4-BE49-F238E27FC236}">
                <a16:creationId xmlns:a16="http://schemas.microsoft.com/office/drawing/2014/main" id="{558338B3-DC8E-582D-E0CE-D0516DCD4181}"/>
              </a:ext>
            </a:extLst>
          </p:cNvPr>
          <p:cNvCxnSpPr>
            <a:cxnSpLocks/>
            <a:stCxn id="107" idx="3"/>
          </p:cNvCxnSpPr>
          <p:nvPr/>
        </p:nvCxnSpPr>
        <p:spPr bwMode="auto">
          <a:xfrm flipH="1">
            <a:off x="4349015" y="1965266"/>
            <a:ext cx="64422" cy="1191844"/>
          </a:xfrm>
          <a:prstGeom prst="bentConnector4">
            <a:avLst>
              <a:gd name="adj1" fmla="val -354848"/>
              <a:gd name="adj2" fmla="val 60331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" name="Forbindelse: vinklet 141">
            <a:extLst>
              <a:ext uri="{FF2B5EF4-FFF2-40B4-BE49-F238E27FC236}">
                <a16:creationId xmlns:a16="http://schemas.microsoft.com/office/drawing/2014/main" id="{CECED975-84E0-903C-98D0-EF561155860C}"/>
              </a:ext>
            </a:extLst>
          </p:cNvPr>
          <p:cNvCxnSpPr>
            <a:cxnSpLocks/>
            <a:stCxn id="85" idx="0"/>
            <a:endCxn id="107" idx="1"/>
          </p:cNvCxnSpPr>
          <p:nvPr/>
        </p:nvCxnSpPr>
        <p:spPr bwMode="auto">
          <a:xfrm rot="5400000" flipH="1" flipV="1">
            <a:off x="2852172" y="2040739"/>
            <a:ext cx="1144241" cy="993296"/>
          </a:xfrm>
          <a:prstGeom prst="bentConnector2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Tekstfelt 144">
            <a:extLst>
              <a:ext uri="{FF2B5EF4-FFF2-40B4-BE49-F238E27FC236}">
                <a16:creationId xmlns:a16="http://schemas.microsoft.com/office/drawing/2014/main" id="{CE27B60A-6DA5-05BE-91BA-39B8E7694F75}"/>
              </a:ext>
            </a:extLst>
          </p:cNvPr>
          <p:cNvSpPr txBox="1"/>
          <p:nvPr/>
        </p:nvSpPr>
        <p:spPr>
          <a:xfrm>
            <a:off x="3568058" y="2565677"/>
            <a:ext cx="600012" cy="4043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Ikke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berettiget</a:t>
            </a:r>
          </a:p>
        </p:txBody>
      </p:sp>
      <p:sp>
        <p:nvSpPr>
          <p:cNvPr id="152" name="Tekstfelt 151">
            <a:extLst>
              <a:ext uri="{FF2B5EF4-FFF2-40B4-BE49-F238E27FC236}">
                <a16:creationId xmlns:a16="http://schemas.microsoft.com/office/drawing/2014/main" id="{7274B50D-5FC2-6B93-0CD9-41DBD9F8F09F}"/>
              </a:ext>
            </a:extLst>
          </p:cNvPr>
          <p:cNvSpPr txBox="1"/>
          <p:nvPr/>
        </p:nvSpPr>
        <p:spPr>
          <a:xfrm>
            <a:off x="2917137" y="1938174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Frist udløber</a:t>
            </a:r>
          </a:p>
        </p:txBody>
      </p:sp>
      <p:cxnSp>
        <p:nvCxnSpPr>
          <p:cNvPr id="153" name="Forbindelse: vinklet 152">
            <a:extLst>
              <a:ext uri="{FF2B5EF4-FFF2-40B4-BE49-F238E27FC236}">
                <a16:creationId xmlns:a16="http://schemas.microsoft.com/office/drawing/2014/main" id="{0DEEBBB8-FA56-A5BD-CCB4-EF2C52C115A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1896756" y="2025390"/>
            <a:ext cx="2151932" cy="1874490"/>
          </a:xfrm>
          <a:prstGeom prst="bentConnector3">
            <a:avLst>
              <a:gd name="adj1" fmla="val 99991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" name="Forbindelse: vinklet 1">
            <a:extLst>
              <a:ext uri="{FF2B5EF4-FFF2-40B4-BE49-F238E27FC236}">
                <a16:creationId xmlns:a16="http://schemas.microsoft.com/office/drawing/2014/main" id="{5AADD9AD-B45E-046D-FA80-166572805505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809821" y="3655035"/>
            <a:ext cx="4186925" cy="695560"/>
          </a:xfrm>
          <a:prstGeom prst="bentConnector2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5D7AC662-2CFD-0746-2D16-0572C4BC2BC7}"/>
              </a:ext>
            </a:extLst>
          </p:cNvPr>
          <p:cNvGrpSpPr/>
          <p:nvPr/>
        </p:nvGrpSpPr>
        <p:grpSpPr>
          <a:xfrm>
            <a:off x="1666872" y="1037127"/>
            <a:ext cx="502726" cy="390637"/>
            <a:chOff x="1698701" y="886532"/>
            <a:chExt cx="734379" cy="570640"/>
          </a:xfrm>
        </p:grpSpPr>
        <p:pic>
          <p:nvPicPr>
            <p:cNvPr id="39" name="Grafik 38" descr="Tand med massiv udfyldning">
              <a:extLst>
                <a:ext uri="{FF2B5EF4-FFF2-40B4-BE49-F238E27FC236}">
                  <a16:creationId xmlns:a16="http://schemas.microsoft.com/office/drawing/2014/main" id="{7354F829-C60F-772B-6CAA-66C36524C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891904">
              <a:off x="1698701" y="886532"/>
              <a:ext cx="364439" cy="364439"/>
            </a:xfrm>
            <a:prstGeom prst="rect">
              <a:avLst/>
            </a:prstGeom>
          </p:spPr>
        </p:pic>
        <p:pic>
          <p:nvPicPr>
            <p:cNvPr id="44" name="Grafik 43" descr="Fodaftryk med massiv udfyldning">
              <a:extLst>
                <a:ext uri="{FF2B5EF4-FFF2-40B4-BE49-F238E27FC236}">
                  <a16:creationId xmlns:a16="http://schemas.microsoft.com/office/drawing/2014/main" id="{4A1E0FB8-FF42-B91A-A9EA-B9A647292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1214916">
              <a:off x="1917733" y="1092733"/>
              <a:ext cx="364439" cy="364439"/>
            </a:xfrm>
            <a:prstGeom prst="rect">
              <a:avLst/>
            </a:prstGeom>
          </p:spPr>
        </p:pic>
        <p:pic>
          <p:nvPicPr>
            <p:cNvPr id="46" name="Grafik 45" descr="Briller med massiv udfyldning">
              <a:extLst>
                <a:ext uri="{FF2B5EF4-FFF2-40B4-BE49-F238E27FC236}">
                  <a16:creationId xmlns:a16="http://schemas.microsoft.com/office/drawing/2014/main" id="{2FA10535-CA29-A93A-CB3C-CC336AD6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446992">
              <a:off x="2068641" y="895530"/>
              <a:ext cx="364439" cy="364439"/>
            </a:xfrm>
            <a:prstGeom prst="rect">
              <a:avLst/>
            </a:prstGeom>
          </p:spPr>
        </p:pic>
      </p:grpSp>
      <p:sp>
        <p:nvSpPr>
          <p:cNvPr id="49" name="Tekstfelt 48">
            <a:extLst>
              <a:ext uri="{FF2B5EF4-FFF2-40B4-BE49-F238E27FC236}">
                <a16:creationId xmlns:a16="http://schemas.microsoft.com/office/drawing/2014/main" id="{2D12FA9E-03F6-0118-A033-CB499A8885F2}"/>
              </a:ext>
            </a:extLst>
          </p:cNvPr>
          <p:cNvSpPr txBox="1"/>
          <p:nvPr/>
        </p:nvSpPr>
        <p:spPr>
          <a:xfrm>
            <a:off x="1575649" y="1364946"/>
            <a:ext cx="698639" cy="2663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Leverandør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A62434F9-EAF3-2144-B38F-62C3EBD6FE66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1092480" y="1255363"/>
            <a:ext cx="594162" cy="238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EC0C3127-EFFC-DF47-DFEE-EFE267BC89EF}"/>
              </a:ext>
            </a:extLst>
          </p:cNvPr>
          <p:cNvCxnSpPr>
            <a:cxnSpLocks/>
            <a:stCxn id="49" idx="2"/>
            <a:endCxn id="7" idx="3"/>
          </p:cNvCxnSpPr>
          <p:nvPr/>
        </p:nvCxnSpPr>
        <p:spPr bwMode="auto">
          <a:xfrm flipH="1">
            <a:off x="1035339" y="1631279"/>
            <a:ext cx="889630" cy="6183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56" name="Grafik 55" descr="Timeglas 90% med massiv udfyldning">
            <a:extLst>
              <a:ext uri="{FF2B5EF4-FFF2-40B4-BE49-F238E27FC236}">
                <a16:creationId xmlns:a16="http://schemas.microsoft.com/office/drawing/2014/main" id="{761A6C90-4065-9C32-3221-F29993F5526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65176" y="3146940"/>
            <a:ext cx="400811" cy="400811"/>
          </a:xfrm>
          <a:prstGeom prst="rect">
            <a:avLst/>
          </a:prstGeom>
        </p:spPr>
      </p:pic>
      <p:grpSp>
        <p:nvGrpSpPr>
          <p:cNvPr id="84" name="Gruppe 83">
            <a:extLst>
              <a:ext uri="{FF2B5EF4-FFF2-40B4-BE49-F238E27FC236}">
                <a16:creationId xmlns:a16="http://schemas.microsoft.com/office/drawing/2014/main" id="{E44C3849-38ED-6740-0D92-59924E00C7DA}"/>
              </a:ext>
            </a:extLst>
          </p:cNvPr>
          <p:cNvGrpSpPr/>
          <p:nvPr/>
        </p:nvGrpSpPr>
        <p:grpSpPr>
          <a:xfrm>
            <a:off x="2680849" y="3109507"/>
            <a:ext cx="493589" cy="493589"/>
            <a:chOff x="6425406" y="2064780"/>
            <a:chExt cx="914400" cy="914400"/>
          </a:xfrm>
        </p:grpSpPr>
        <p:pic>
          <p:nvPicPr>
            <p:cNvPr id="85" name="Grafik 84" descr="Konvolut kontur">
              <a:extLst>
                <a:ext uri="{FF2B5EF4-FFF2-40B4-BE49-F238E27FC236}">
                  <a16:creationId xmlns:a16="http://schemas.microsoft.com/office/drawing/2014/main" id="{291F51EE-820A-6A40-CA11-C83DFAB9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5406" y="2064780"/>
              <a:ext cx="914400" cy="914400"/>
            </a:xfrm>
            <a:prstGeom prst="rect">
              <a:avLst/>
            </a:prstGeom>
          </p:spPr>
        </p:pic>
        <p:pic>
          <p:nvPicPr>
            <p:cNvPr id="86" name="Grafik 85" descr="Spørgsmålstegn med massiv udfyldning">
              <a:extLst>
                <a:ext uri="{FF2B5EF4-FFF2-40B4-BE49-F238E27FC236}">
                  <a16:creationId xmlns:a16="http://schemas.microsoft.com/office/drawing/2014/main" id="{FB7B142F-E484-C10D-F913-2003C76BE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3641" y="2410394"/>
              <a:ext cx="223173" cy="223173"/>
            </a:xfrm>
            <a:prstGeom prst="rect">
              <a:avLst/>
            </a:prstGeom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3BC44C5A-FE8B-8AAE-B68E-B301DAEDFB18}"/>
              </a:ext>
            </a:extLst>
          </p:cNvPr>
          <p:cNvGrpSpPr/>
          <p:nvPr/>
        </p:nvGrpSpPr>
        <p:grpSpPr>
          <a:xfrm>
            <a:off x="3911942" y="1177864"/>
            <a:ext cx="510491" cy="451291"/>
            <a:chOff x="5410143" y="3622419"/>
            <a:chExt cx="914400" cy="914400"/>
          </a:xfrm>
        </p:grpSpPr>
        <p:pic>
          <p:nvPicPr>
            <p:cNvPr id="33" name="Grafik 32" descr="Mappe med massiv udfyldning">
              <a:extLst>
                <a:ext uri="{FF2B5EF4-FFF2-40B4-BE49-F238E27FC236}">
                  <a16:creationId xmlns:a16="http://schemas.microsoft.com/office/drawing/2014/main" id="{FDCC907C-22F6-16C7-9D93-A27D686D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410143" y="3622419"/>
              <a:ext cx="914400" cy="914400"/>
            </a:xfrm>
            <a:prstGeom prst="rect">
              <a:avLst/>
            </a:prstGeom>
          </p:spPr>
        </p:pic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C75510E4-18B5-FAC7-28DE-CAC45C0D8E49}"/>
                </a:ext>
              </a:extLst>
            </p:cNvPr>
            <p:cNvSpPr txBox="1"/>
            <p:nvPr/>
          </p:nvSpPr>
          <p:spPr>
            <a:xfrm>
              <a:off x="5440623" y="4008120"/>
              <a:ext cx="883920" cy="297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400" dirty="0">
                  <a:solidFill>
                    <a:schemeClr val="bg1"/>
                  </a:solidFill>
                  <a:latin typeface="Neue Haas Grotesk Text Pro" panose="020B0504020202020204" pitchFamily="34" charset="0"/>
                  <a:cs typeface="Arial"/>
                </a:rPr>
                <a:t>Sag lukker</a:t>
              </a: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3870269E-E755-B8BB-A8D6-FE74BBE4E029}"/>
              </a:ext>
            </a:extLst>
          </p:cNvPr>
          <p:cNvGrpSpPr/>
          <p:nvPr/>
        </p:nvGrpSpPr>
        <p:grpSpPr>
          <a:xfrm>
            <a:off x="5374850" y="3819678"/>
            <a:ext cx="497629" cy="492497"/>
            <a:chOff x="4723151" y="1387940"/>
            <a:chExt cx="914400" cy="914400"/>
          </a:xfrm>
        </p:grpSpPr>
        <p:pic>
          <p:nvPicPr>
            <p:cNvPr id="14" name="Grafik 13" descr="Konvolut kontur">
              <a:extLst>
                <a:ext uri="{FF2B5EF4-FFF2-40B4-BE49-F238E27FC236}">
                  <a16:creationId xmlns:a16="http://schemas.microsoft.com/office/drawing/2014/main" id="{FE28B739-CA61-5673-B3BA-A8854BA9B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23151" y="1387940"/>
              <a:ext cx="914400" cy="914400"/>
            </a:xfrm>
            <a:prstGeom prst="rect">
              <a:avLst/>
            </a:prstGeom>
          </p:spPr>
        </p:pic>
        <p:pic>
          <p:nvPicPr>
            <p:cNvPr id="17" name="Grafik 16" descr="Luk med massiv udfyldning">
              <a:extLst>
                <a:ext uri="{FF2B5EF4-FFF2-40B4-BE49-F238E27FC236}">
                  <a16:creationId xmlns:a16="http://schemas.microsoft.com/office/drawing/2014/main" id="{344F356D-C263-8744-F71F-3126F79C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361920" y="1720661"/>
              <a:ext cx="248958" cy="248958"/>
            </a:xfrm>
            <a:prstGeom prst="rect">
              <a:avLst/>
            </a:prstGeom>
          </p:spPr>
        </p:pic>
      </p:grpSp>
      <p:pic>
        <p:nvPicPr>
          <p:cNvPr id="19" name="Grafik 18" descr="Callcenter med massiv udfyldning">
            <a:extLst>
              <a:ext uri="{FF2B5EF4-FFF2-40B4-BE49-F238E27FC236}">
                <a16:creationId xmlns:a16="http://schemas.microsoft.com/office/drawing/2014/main" id="{7D9FF848-29C9-7C3E-E4B3-14DC9932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2595" y="3126733"/>
            <a:ext cx="528302" cy="528302"/>
          </a:xfrm>
          <a:prstGeom prst="rect">
            <a:avLst/>
          </a:prstGeom>
        </p:spPr>
      </p:pic>
      <p:grpSp>
        <p:nvGrpSpPr>
          <p:cNvPr id="20" name="Gruppe 19">
            <a:extLst>
              <a:ext uri="{FF2B5EF4-FFF2-40B4-BE49-F238E27FC236}">
                <a16:creationId xmlns:a16="http://schemas.microsoft.com/office/drawing/2014/main" id="{E9532057-C96A-22A9-354C-11D121693140}"/>
              </a:ext>
            </a:extLst>
          </p:cNvPr>
          <p:cNvGrpSpPr/>
          <p:nvPr/>
        </p:nvGrpSpPr>
        <p:grpSpPr>
          <a:xfrm>
            <a:off x="5887816" y="3811040"/>
            <a:ext cx="501135" cy="501135"/>
            <a:chOff x="2520156" y="892793"/>
            <a:chExt cx="914400" cy="914400"/>
          </a:xfrm>
        </p:grpSpPr>
        <p:pic>
          <p:nvPicPr>
            <p:cNvPr id="21" name="Grafik 20" descr="Konvolut kontur">
              <a:extLst>
                <a:ext uri="{FF2B5EF4-FFF2-40B4-BE49-F238E27FC236}">
                  <a16:creationId xmlns:a16="http://schemas.microsoft.com/office/drawing/2014/main" id="{191A80DB-C302-B6A6-47A5-3F4563BA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20156" y="892793"/>
              <a:ext cx="914400" cy="914400"/>
            </a:xfrm>
            <a:prstGeom prst="rect">
              <a:avLst/>
            </a:prstGeom>
          </p:spPr>
        </p:pic>
        <p:pic>
          <p:nvPicPr>
            <p:cNvPr id="23" name="Grafik 22" descr="Afkrydsning med massiv udfyldning">
              <a:extLst>
                <a:ext uri="{FF2B5EF4-FFF2-40B4-BE49-F238E27FC236}">
                  <a16:creationId xmlns:a16="http://schemas.microsoft.com/office/drawing/2014/main" id="{826E0206-E334-3EE5-013D-3C5DDB20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3152698" y="1227291"/>
              <a:ext cx="245404" cy="245404"/>
            </a:xfrm>
            <a:prstGeom prst="rect">
              <a:avLst/>
            </a:prstGeom>
          </p:spPr>
        </p:pic>
      </p:grp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9458C00A-649E-253C-E019-81A60EA12748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5616181" y="3390053"/>
            <a:ext cx="7484" cy="429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Forbindelse: vinklet 24">
            <a:extLst>
              <a:ext uri="{FF2B5EF4-FFF2-40B4-BE49-F238E27FC236}">
                <a16:creationId xmlns:a16="http://schemas.microsoft.com/office/drawing/2014/main" id="{7DF7CFB6-5994-0506-5361-EF5288D95F1A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 bwMode="auto">
          <a:xfrm>
            <a:off x="5260897" y="3390884"/>
            <a:ext cx="877487" cy="420156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2B9D6663-F8B3-A7C9-FFC7-35DEE83E4560}"/>
              </a:ext>
            </a:extLst>
          </p:cNvPr>
          <p:cNvCxnSpPr>
            <a:cxnSpLocks/>
            <a:stCxn id="19" idx="0"/>
            <a:endCxn id="47" idx="2"/>
          </p:cNvCxnSpPr>
          <p:nvPr/>
        </p:nvCxnSpPr>
        <p:spPr bwMode="auto">
          <a:xfrm flipH="1" flipV="1">
            <a:off x="4994965" y="2958317"/>
            <a:ext cx="1781" cy="1684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CDFB7EF4-4192-9F09-25E1-77FA606DE418}"/>
              </a:ext>
            </a:extLst>
          </p:cNvPr>
          <p:cNvCxnSpPr>
            <a:cxnSpLocks/>
            <a:stCxn id="47" idx="3"/>
            <a:endCxn id="38" idx="1"/>
          </p:cNvCxnSpPr>
          <p:nvPr/>
        </p:nvCxnSpPr>
        <p:spPr bwMode="auto">
          <a:xfrm flipV="1">
            <a:off x="5241759" y="2711488"/>
            <a:ext cx="303216" cy="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CE4895E-432E-4267-61BF-3C20FC271B19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>
            <a:off x="5765292" y="2931805"/>
            <a:ext cx="0" cy="45824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Tekstfelt 34">
            <a:extLst>
              <a:ext uri="{FF2B5EF4-FFF2-40B4-BE49-F238E27FC236}">
                <a16:creationId xmlns:a16="http://schemas.microsoft.com/office/drawing/2014/main" id="{3436FB43-12BA-1174-9F5A-4360C99796AA}"/>
              </a:ext>
            </a:extLst>
          </p:cNvPr>
          <p:cNvSpPr txBox="1"/>
          <p:nvPr/>
        </p:nvSpPr>
        <p:spPr>
          <a:xfrm>
            <a:off x="4926366" y="2284272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Frist udløber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31B02B1-9CC3-7CEB-EA3E-794DE7FAA545}"/>
              </a:ext>
            </a:extLst>
          </p:cNvPr>
          <p:cNvCxnSpPr>
            <a:cxnSpLocks/>
            <a:stCxn id="47" idx="0"/>
          </p:cNvCxnSpPr>
          <p:nvPr/>
        </p:nvCxnSpPr>
        <p:spPr bwMode="auto">
          <a:xfrm>
            <a:off x="4994965" y="2464728"/>
            <a:ext cx="99064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B87AD2DF-4D10-BC05-C3B8-8570D1C009FF}"/>
              </a:ext>
            </a:extLst>
          </p:cNvPr>
          <p:cNvCxnSpPr>
            <a:cxnSpLocks/>
          </p:cNvCxnSpPr>
          <p:nvPr/>
        </p:nvCxnSpPr>
        <p:spPr bwMode="auto">
          <a:xfrm>
            <a:off x="5985609" y="2464728"/>
            <a:ext cx="0" cy="9253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8" name="Grafik 37" descr="Kvinde med stok med massiv udfyldning">
            <a:extLst>
              <a:ext uri="{FF2B5EF4-FFF2-40B4-BE49-F238E27FC236}">
                <a16:creationId xmlns:a16="http://schemas.microsoft.com/office/drawing/2014/main" id="{0D20B9A8-B26A-FF1D-395D-E723F75E8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975" y="2491171"/>
            <a:ext cx="440634" cy="440634"/>
          </a:xfrm>
          <a:prstGeom prst="rect">
            <a:avLst/>
          </a:prstGeom>
        </p:spPr>
      </p:pic>
      <p:pic>
        <p:nvPicPr>
          <p:cNvPr id="40" name="Grafik 39" descr="Tand med massiv udfyldning">
            <a:extLst>
              <a:ext uri="{FF2B5EF4-FFF2-40B4-BE49-F238E27FC236}">
                <a16:creationId xmlns:a16="http://schemas.microsoft.com/office/drawing/2014/main" id="{3DE18C0D-84F7-74CE-E753-5750F6DD50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72158" y="3363137"/>
            <a:ext cx="364439" cy="364439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189CFB37-F26F-355D-D17D-47824BBC43E2}"/>
              </a:ext>
            </a:extLst>
          </p:cNvPr>
          <p:cNvSpPr txBox="1"/>
          <p:nvPr/>
        </p:nvSpPr>
        <p:spPr>
          <a:xfrm>
            <a:off x="6826838" y="3692661"/>
            <a:ext cx="684583" cy="3644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Tandlæge-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konsulent</a:t>
            </a:r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BFDFF9CE-A814-243C-F6BF-7423481892D4}"/>
              </a:ext>
            </a:extLst>
          </p:cNvPr>
          <p:cNvGrpSpPr/>
          <p:nvPr/>
        </p:nvGrpSpPr>
        <p:grpSpPr>
          <a:xfrm>
            <a:off x="4748170" y="2464728"/>
            <a:ext cx="493589" cy="493589"/>
            <a:chOff x="6425406" y="2064780"/>
            <a:chExt cx="914400" cy="914400"/>
          </a:xfrm>
        </p:grpSpPr>
        <p:pic>
          <p:nvPicPr>
            <p:cNvPr id="47" name="Grafik 46" descr="Konvolut kontur">
              <a:extLst>
                <a:ext uri="{FF2B5EF4-FFF2-40B4-BE49-F238E27FC236}">
                  <a16:creationId xmlns:a16="http://schemas.microsoft.com/office/drawing/2014/main" id="{4523BC86-3CCB-1029-D1E9-A37E6855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5406" y="2064780"/>
              <a:ext cx="914400" cy="914400"/>
            </a:xfrm>
            <a:prstGeom prst="rect">
              <a:avLst/>
            </a:prstGeom>
          </p:spPr>
        </p:pic>
        <p:pic>
          <p:nvPicPr>
            <p:cNvPr id="48" name="Grafik 47" descr="Spørgsmålstegn med massiv udfyldning">
              <a:extLst>
                <a:ext uri="{FF2B5EF4-FFF2-40B4-BE49-F238E27FC236}">
                  <a16:creationId xmlns:a16="http://schemas.microsoft.com/office/drawing/2014/main" id="{098D29EF-E3A8-A1A8-492E-522AF4C8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33641" y="2410394"/>
              <a:ext cx="223173" cy="223173"/>
            </a:xfrm>
            <a:prstGeom prst="rect">
              <a:avLst/>
            </a:prstGeom>
          </p:spPr>
        </p:pic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1B786C06-63E6-46B5-0F42-EB9A0FAA0A48}"/>
              </a:ext>
            </a:extLst>
          </p:cNvPr>
          <p:cNvGrpSpPr/>
          <p:nvPr/>
        </p:nvGrpSpPr>
        <p:grpSpPr>
          <a:xfrm>
            <a:off x="5374850" y="4352211"/>
            <a:ext cx="510491" cy="451291"/>
            <a:chOff x="5410143" y="3622419"/>
            <a:chExt cx="914400" cy="914400"/>
          </a:xfrm>
        </p:grpSpPr>
        <p:pic>
          <p:nvPicPr>
            <p:cNvPr id="52" name="Grafik 51" descr="Mappe med massiv udfyldning">
              <a:extLst>
                <a:ext uri="{FF2B5EF4-FFF2-40B4-BE49-F238E27FC236}">
                  <a16:creationId xmlns:a16="http://schemas.microsoft.com/office/drawing/2014/main" id="{75FB2498-8868-74DC-3103-128EEEEC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410143" y="3622419"/>
              <a:ext cx="914400" cy="914400"/>
            </a:xfrm>
            <a:prstGeom prst="rect">
              <a:avLst/>
            </a:prstGeom>
          </p:spPr>
        </p:pic>
        <p:sp>
          <p:nvSpPr>
            <p:cNvPr id="53" name="Tekstfelt 52">
              <a:extLst>
                <a:ext uri="{FF2B5EF4-FFF2-40B4-BE49-F238E27FC236}">
                  <a16:creationId xmlns:a16="http://schemas.microsoft.com/office/drawing/2014/main" id="{5C7A5313-238F-9147-5C9A-CCC93ED35858}"/>
                </a:ext>
              </a:extLst>
            </p:cNvPr>
            <p:cNvSpPr txBox="1"/>
            <p:nvPr/>
          </p:nvSpPr>
          <p:spPr>
            <a:xfrm>
              <a:off x="5440623" y="4008120"/>
              <a:ext cx="883920" cy="297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400" dirty="0">
                  <a:solidFill>
                    <a:schemeClr val="bg1"/>
                  </a:solidFill>
                  <a:latin typeface="Neue Haas Grotesk Text Pro" panose="020B0504020202020204" pitchFamily="34" charset="0"/>
                  <a:cs typeface="Arial"/>
                </a:rPr>
                <a:t>Sag lukker</a:t>
              </a:r>
            </a:p>
          </p:txBody>
        </p:sp>
      </p:grp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57A26B5D-90A6-91A1-0029-D337AC7743BE}"/>
              </a:ext>
            </a:extLst>
          </p:cNvPr>
          <p:cNvCxnSpPr>
            <a:cxnSpLocks/>
          </p:cNvCxnSpPr>
          <p:nvPr/>
        </p:nvCxnSpPr>
        <p:spPr bwMode="auto">
          <a:xfrm>
            <a:off x="5622442" y="4248989"/>
            <a:ext cx="0" cy="1556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Lige pilforbindelse 57">
            <a:extLst>
              <a:ext uri="{FF2B5EF4-FFF2-40B4-BE49-F238E27FC236}">
                <a16:creationId xmlns:a16="http://schemas.microsoft.com/office/drawing/2014/main" id="{E6458CBA-7C83-AE06-00DB-D6CB929D5C3B}"/>
              </a:ext>
            </a:extLst>
          </p:cNvPr>
          <p:cNvCxnSpPr>
            <a:cxnSpLocks/>
            <a:endCxn id="40" idx="1"/>
          </p:cNvCxnSpPr>
          <p:nvPr/>
        </p:nvCxnSpPr>
        <p:spPr bwMode="auto">
          <a:xfrm>
            <a:off x="6138383" y="3545357"/>
            <a:ext cx="833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id="{2D86B3B2-36DB-7EC8-D071-80ED6CE44596}"/>
              </a:ext>
            </a:extLst>
          </p:cNvPr>
          <p:cNvCxnSpPr>
            <a:cxnSpLocks/>
          </p:cNvCxnSpPr>
          <p:nvPr/>
        </p:nvCxnSpPr>
        <p:spPr bwMode="auto">
          <a:xfrm flipH="1">
            <a:off x="6138383" y="3652930"/>
            <a:ext cx="833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3" name="Grafik 62" descr="Snegl med massiv udfyldning">
            <a:extLst>
              <a:ext uri="{FF2B5EF4-FFF2-40B4-BE49-F238E27FC236}">
                <a16:creationId xmlns:a16="http://schemas.microsoft.com/office/drawing/2014/main" id="{51DD68A6-20C4-56EC-6C26-DF9F2FD5B2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543034" y="2981883"/>
            <a:ext cx="199184" cy="199184"/>
          </a:xfrm>
          <a:prstGeom prst="rect">
            <a:avLst/>
          </a:prstGeom>
        </p:spPr>
      </p:pic>
      <p:pic>
        <p:nvPicPr>
          <p:cNvPr id="64" name="Picture 4" descr="Logo">
            <a:extLst>
              <a:ext uri="{FF2B5EF4-FFF2-40B4-BE49-F238E27FC236}">
                <a16:creationId xmlns:a16="http://schemas.microsoft.com/office/drawing/2014/main" id="{429EF2E5-F716-5213-7F5C-A61EB1AB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4" y="2943130"/>
            <a:ext cx="392024" cy="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2" grpId="0"/>
      <p:bldP spid="145" grpId="0"/>
      <p:bldP spid="152" grpId="0"/>
      <p:bldP spid="49" grpId="0"/>
      <p:bldP spid="3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689D72-D5CD-8F6D-290A-D06BBF353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Personligt tillæg</a:t>
            </a:r>
          </a:p>
        </p:txBody>
      </p:sp>
      <p:pic>
        <p:nvPicPr>
          <p:cNvPr id="7" name="Grafik 6" descr="Callcenter med massiv udfyldning">
            <a:extLst>
              <a:ext uri="{FF2B5EF4-FFF2-40B4-BE49-F238E27FC236}">
                <a16:creationId xmlns:a16="http://schemas.microsoft.com/office/drawing/2014/main" id="{D01DA222-2C3B-03E3-0119-C49BA5EE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43" y="2035504"/>
            <a:ext cx="421396" cy="421396"/>
          </a:xfrm>
          <a:prstGeom prst="rect">
            <a:avLst/>
          </a:prstGeom>
        </p:spPr>
      </p:pic>
      <p:pic>
        <p:nvPicPr>
          <p:cNvPr id="9" name="Grafik 8" descr="Kvinde med stok med massiv udfyldning">
            <a:extLst>
              <a:ext uri="{FF2B5EF4-FFF2-40B4-BE49-F238E27FC236}">
                <a16:creationId xmlns:a16="http://schemas.microsoft.com/office/drawing/2014/main" id="{11D84AB3-E4E3-7341-C138-5CE49A12B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69" y="1022974"/>
            <a:ext cx="368651" cy="368651"/>
          </a:xfrm>
          <a:prstGeom prst="rect">
            <a:avLst/>
          </a:prstGeom>
        </p:spPr>
      </p:pic>
      <p:pic>
        <p:nvPicPr>
          <p:cNvPr id="11" name="Grafik 10" descr="Afspil med massiv udfyldning">
            <a:extLst>
              <a:ext uri="{FF2B5EF4-FFF2-40B4-BE49-F238E27FC236}">
                <a16:creationId xmlns:a16="http://schemas.microsoft.com/office/drawing/2014/main" id="{C31A1A26-CF42-4A7B-A0AC-83B728FE1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180" y="1114817"/>
            <a:ext cx="274300" cy="2743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60CEA49-3CAD-177F-1706-518B913969D8}"/>
              </a:ext>
            </a:extLst>
          </p:cNvPr>
          <p:cNvSpPr txBox="1"/>
          <p:nvPr/>
        </p:nvSpPr>
        <p:spPr>
          <a:xfrm>
            <a:off x="475196" y="1424368"/>
            <a:ext cx="701504" cy="2663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Ansøger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1B19435-7D60-E52C-FF14-7C04C6D079BE}"/>
              </a:ext>
            </a:extLst>
          </p:cNvPr>
          <p:cNvSpPr txBox="1"/>
          <p:nvPr/>
        </p:nvSpPr>
        <p:spPr>
          <a:xfrm>
            <a:off x="61112" y="2437375"/>
            <a:ext cx="1511384" cy="4510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Opret bevilling og ”Ja” til ”Auto”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ved angiv sagsoplysninger.</a:t>
            </a:r>
          </a:p>
          <a:p>
            <a:pPr algn="l"/>
            <a:endParaRPr lang="da-DK" sz="1000" dirty="0">
              <a:latin typeface="Neue Haas Grotesk Text Pro" panose="020B0504020202020204" pitchFamily="34" charset="0"/>
              <a:cs typeface="Arial"/>
            </a:endParaRP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381BB108-B0BF-DD4D-1CFC-3BD5D597A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303" y="3146854"/>
            <a:ext cx="451036" cy="451036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DF86F05-E4DB-6189-CC09-AC55AB4AC339}"/>
              </a:ext>
            </a:extLst>
          </p:cNvPr>
          <p:cNvSpPr txBox="1"/>
          <p:nvPr/>
        </p:nvSpPr>
        <p:spPr>
          <a:xfrm>
            <a:off x="141670" y="3645581"/>
            <a:ext cx="1661979" cy="7063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KP kigger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regelark igennem: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Pensionstype berettiger ikke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Bilag mangler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Alt ok?</a:t>
            </a:r>
          </a:p>
          <a:p>
            <a:pPr algn="l"/>
            <a:endParaRPr lang="da-DK" sz="1100" dirty="0">
              <a:latin typeface="Neue Haas Grotesk Text Pro" panose="020B0504020202020204" pitchFamily="34" charset="0"/>
              <a:cs typeface="Arial"/>
            </a:endParaRP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23990356-B75C-4CD6-80EA-EDD563DE2C98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 bwMode="auto">
          <a:xfrm flipH="1">
            <a:off x="824641" y="1690701"/>
            <a:ext cx="1307" cy="3448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43008FEE-F791-86BB-2CE5-8D5E962C3EAC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 bwMode="auto">
          <a:xfrm flipH="1">
            <a:off x="809821" y="2888410"/>
            <a:ext cx="6983" cy="2584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1" name="Grafik 90" descr="Oplysninger med massiv udfyldning">
            <a:extLst>
              <a:ext uri="{FF2B5EF4-FFF2-40B4-BE49-F238E27FC236}">
                <a16:creationId xmlns:a16="http://schemas.microsoft.com/office/drawing/2014/main" id="{24C0E448-B531-B2E4-45ED-C05DE1C90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6661" y="3159388"/>
            <a:ext cx="442659" cy="442659"/>
          </a:xfrm>
          <a:prstGeom prst="rect">
            <a:avLst/>
          </a:prstGeom>
        </p:spPr>
      </p:pic>
      <p:sp>
        <p:nvSpPr>
          <p:cNvPr id="92" name="Tekstfelt 91">
            <a:extLst>
              <a:ext uri="{FF2B5EF4-FFF2-40B4-BE49-F238E27FC236}">
                <a16:creationId xmlns:a16="http://schemas.microsoft.com/office/drawing/2014/main" id="{55AC1141-45D8-9AC5-05F1-F88B5B1E76EB}"/>
              </a:ext>
            </a:extLst>
          </p:cNvPr>
          <p:cNvSpPr txBox="1"/>
          <p:nvPr/>
        </p:nvSpPr>
        <p:spPr>
          <a:xfrm>
            <a:off x="2579228" y="3505244"/>
            <a:ext cx="468199" cy="285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UDK</a:t>
            </a:r>
          </a:p>
        </p:txBody>
      </p:sp>
      <p:cxnSp>
        <p:nvCxnSpPr>
          <p:cNvPr id="102" name="Lige pilforbindelse 101">
            <a:extLst>
              <a:ext uri="{FF2B5EF4-FFF2-40B4-BE49-F238E27FC236}">
                <a16:creationId xmlns:a16="http://schemas.microsoft.com/office/drawing/2014/main" id="{1235DBF3-216D-E92B-9ACC-969E5BF06652}"/>
              </a:ext>
            </a:extLst>
          </p:cNvPr>
          <p:cNvCxnSpPr>
            <a:cxnSpLocks/>
            <a:stCxn id="91" idx="3"/>
          </p:cNvCxnSpPr>
          <p:nvPr/>
        </p:nvCxnSpPr>
        <p:spPr bwMode="auto">
          <a:xfrm flipV="1">
            <a:off x="2999320" y="3379678"/>
            <a:ext cx="386906" cy="104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6" name="Gruppe 105">
            <a:extLst>
              <a:ext uri="{FF2B5EF4-FFF2-40B4-BE49-F238E27FC236}">
                <a16:creationId xmlns:a16="http://schemas.microsoft.com/office/drawing/2014/main" id="{1611FCE4-AAB1-41F9-FA70-AEBA89824650}"/>
              </a:ext>
            </a:extLst>
          </p:cNvPr>
          <p:cNvGrpSpPr/>
          <p:nvPr/>
        </p:nvGrpSpPr>
        <p:grpSpPr>
          <a:xfrm>
            <a:off x="2528422" y="1725715"/>
            <a:ext cx="492497" cy="492497"/>
            <a:chOff x="1246734" y="3060188"/>
            <a:chExt cx="914400" cy="914400"/>
          </a:xfrm>
        </p:grpSpPr>
        <p:pic>
          <p:nvPicPr>
            <p:cNvPr id="107" name="Grafik 106" descr="Konvolut kontur">
              <a:extLst>
                <a:ext uri="{FF2B5EF4-FFF2-40B4-BE49-F238E27FC236}">
                  <a16:creationId xmlns:a16="http://schemas.microsoft.com/office/drawing/2014/main" id="{41963851-15B0-AFBD-96D3-F8BB5F05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6734" y="3060188"/>
              <a:ext cx="914400" cy="914400"/>
            </a:xfrm>
            <a:prstGeom prst="rect">
              <a:avLst/>
            </a:prstGeom>
          </p:spPr>
        </p:pic>
        <p:pic>
          <p:nvPicPr>
            <p:cNvPr id="108" name="Grafik 107" descr="Udråbstegn med massiv udfyldning">
              <a:extLst>
                <a:ext uri="{FF2B5EF4-FFF2-40B4-BE49-F238E27FC236}">
                  <a16:creationId xmlns:a16="http://schemas.microsoft.com/office/drawing/2014/main" id="{711D930C-D3E3-C3B7-B282-A7793CA66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3072" y="3371460"/>
              <a:ext cx="291857" cy="291857"/>
            </a:xfrm>
            <a:prstGeom prst="rect">
              <a:avLst/>
            </a:prstGeom>
          </p:spPr>
        </p:pic>
      </p:grpSp>
      <p:cxnSp>
        <p:nvCxnSpPr>
          <p:cNvPr id="109" name="Lige pilforbindelse 108">
            <a:extLst>
              <a:ext uri="{FF2B5EF4-FFF2-40B4-BE49-F238E27FC236}">
                <a16:creationId xmlns:a16="http://schemas.microsoft.com/office/drawing/2014/main" id="{855F17C9-9F92-0F20-70E0-75843DB45182}"/>
              </a:ext>
            </a:extLst>
          </p:cNvPr>
          <p:cNvCxnSpPr>
            <a:cxnSpLocks/>
            <a:stCxn id="91" idx="0"/>
            <a:endCxn id="107" idx="2"/>
          </p:cNvCxnSpPr>
          <p:nvPr/>
        </p:nvCxnSpPr>
        <p:spPr bwMode="auto">
          <a:xfrm flipH="1" flipV="1">
            <a:off x="2774671" y="2218212"/>
            <a:ext cx="3320" cy="941176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ge pilforbindelse 113">
            <a:extLst>
              <a:ext uri="{FF2B5EF4-FFF2-40B4-BE49-F238E27FC236}">
                <a16:creationId xmlns:a16="http://schemas.microsoft.com/office/drawing/2014/main" id="{128F521F-276D-4A37-EE29-BA3E737506F2}"/>
              </a:ext>
            </a:extLst>
          </p:cNvPr>
          <p:cNvCxnSpPr>
            <a:cxnSpLocks/>
            <a:stCxn id="107" idx="0"/>
          </p:cNvCxnSpPr>
          <p:nvPr/>
        </p:nvCxnSpPr>
        <p:spPr bwMode="auto">
          <a:xfrm flipV="1">
            <a:off x="2774671" y="1347520"/>
            <a:ext cx="0" cy="378195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8" name="Forbindelse: vinklet 127">
            <a:extLst>
              <a:ext uri="{FF2B5EF4-FFF2-40B4-BE49-F238E27FC236}">
                <a16:creationId xmlns:a16="http://schemas.microsoft.com/office/drawing/2014/main" id="{558338B3-DC8E-582D-E0CE-D0516DCD4181}"/>
              </a:ext>
            </a:extLst>
          </p:cNvPr>
          <p:cNvCxnSpPr>
            <a:cxnSpLocks/>
            <a:stCxn id="107" idx="3"/>
          </p:cNvCxnSpPr>
          <p:nvPr/>
        </p:nvCxnSpPr>
        <p:spPr bwMode="auto">
          <a:xfrm flipH="1">
            <a:off x="2956497" y="1971964"/>
            <a:ext cx="64422" cy="1191844"/>
          </a:xfrm>
          <a:prstGeom prst="bentConnector4">
            <a:avLst>
              <a:gd name="adj1" fmla="val -354848"/>
              <a:gd name="adj2" fmla="val 60331"/>
            </a:avLst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Tekstfelt 144">
            <a:extLst>
              <a:ext uri="{FF2B5EF4-FFF2-40B4-BE49-F238E27FC236}">
                <a16:creationId xmlns:a16="http://schemas.microsoft.com/office/drawing/2014/main" id="{CE27B60A-6DA5-05BE-91BA-39B8E7694F75}"/>
              </a:ext>
            </a:extLst>
          </p:cNvPr>
          <p:cNvSpPr txBox="1"/>
          <p:nvPr/>
        </p:nvSpPr>
        <p:spPr>
          <a:xfrm>
            <a:off x="2166126" y="2581696"/>
            <a:ext cx="595915" cy="4043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Ikke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berettiget</a:t>
            </a:r>
          </a:p>
        </p:txBody>
      </p:sp>
      <p:cxnSp>
        <p:nvCxnSpPr>
          <p:cNvPr id="2" name="Forbindelse: vinklet 1">
            <a:extLst>
              <a:ext uri="{FF2B5EF4-FFF2-40B4-BE49-F238E27FC236}">
                <a16:creationId xmlns:a16="http://schemas.microsoft.com/office/drawing/2014/main" id="{5AADD9AD-B45E-046D-FA80-166572805505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1123793" y="3661733"/>
            <a:ext cx="2480435" cy="477073"/>
          </a:xfrm>
          <a:prstGeom prst="bentConnector2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3BC44C5A-FE8B-8AAE-B68E-B301DAEDFB18}"/>
              </a:ext>
            </a:extLst>
          </p:cNvPr>
          <p:cNvGrpSpPr/>
          <p:nvPr/>
        </p:nvGrpSpPr>
        <p:grpSpPr>
          <a:xfrm>
            <a:off x="2538448" y="928924"/>
            <a:ext cx="510491" cy="451291"/>
            <a:chOff x="5410143" y="3622419"/>
            <a:chExt cx="914400" cy="914400"/>
          </a:xfrm>
        </p:grpSpPr>
        <p:pic>
          <p:nvPicPr>
            <p:cNvPr id="33" name="Grafik 32" descr="Mappe med massiv udfyldning">
              <a:extLst>
                <a:ext uri="{FF2B5EF4-FFF2-40B4-BE49-F238E27FC236}">
                  <a16:creationId xmlns:a16="http://schemas.microsoft.com/office/drawing/2014/main" id="{FDCC907C-22F6-16C7-9D93-A27D686D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10143" y="3622419"/>
              <a:ext cx="914400" cy="914400"/>
            </a:xfrm>
            <a:prstGeom prst="rect">
              <a:avLst/>
            </a:prstGeom>
          </p:spPr>
        </p:pic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C75510E4-18B5-FAC7-28DE-CAC45C0D8E49}"/>
                </a:ext>
              </a:extLst>
            </p:cNvPr>
            <p:cNvSpPr txBox="1"/>
            <p:nvPr/>
          </p:nvSpPr>
          <p:spPr>
            <a:xfrm>
              <a:off x="5440623" y="4008120"/>
              <a:ext cx="883920" cy="297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400" dirty="0">
                  <a:solidFill>
                    <a:schemeClr val="bg1"/>
                  </a:solidFill>
                  <a:latin typeface="Neue Haas Grotesk Text Pro" panose="020B0504020202020204" pitchFamily="34" charset="0"/>
                  <a:cs typeface="Arial"/>
                </a:rPr>
                <a:t>Sag lukker</a:t>
              </a:r>
            </a:p>
          </p:txBody>
        </p:sp>
      </p:grpSp>
      <p:pic>
        <p:nvPicPr>
          <p:cNvPr id="19" name="Grafik 18" descr="Callcenter med massiv udfyldning">
            <a:extLst>
              <a:ext uri="{FF2B5EF4-FFF2-40B4-BE49-F238E27FC236}">
                <a16:creationId xmlns:a16="http://schemas.microsoft.com/office/drawing/2014/main" id="{7D9FF848-29C9-7C3E-E4B3-14DC9932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077" y="3133431"/>
            <a:ext cx="528302" cy="528302"/>
          </a:xfrm>
          <a:prstGeom prst="rect">
            <a:avLst/>
          </a:prstGeom>
        </p:spPr>
      </p:pic>
      <p:grpSp>
        <p:nvGrpSpPr>
          <p:cNvPr id="20" name="Gruppe 19">
            <a:extLst>
              <a:ext uri="{FF2B5EF4-FFF2-40B4-BE49-F238E27FC236}">
                <a16:creationId xmlns:a16="http://schemas.microsoft.com/office/drawing/2014/main" id="{E9532057-C96A-22A9-354C-11D121693140}"/>
              </a:ext>
            </a:extLst>
          </p:cNvPr>
          <p:cNvGrpSpPr/>
          <p:nvPr/>
        </p:nvGrpSpPr>
        <p:grpSpPr>
          <a:xfrm>
            <a:off x="6276542" y="3100123"/>
            <a:ext cx="501135" cy="501135"/>
            <a:chOff x="2520156" y="892793"/>
            <a:chExt cx="914400" cy="914400"/>
          </a:xfrm>
        </p:grpSpPr>
        <p:pic>
          <p:nvPicPr>
            <p:cNvPr id="21" name="Grafik 20" descr="Konvolut kontur">
              <a:extLst>
                <a:ext uri="{FF2B5EF4-FFF2-40B4-BE49-F238E27FC236}">
                  <a16:creationId xmlns:a16="http://schemas.microsoft.com/office/drawing/2014/main" id="{191A80DB-C302-B6A6-47A5-3F4563BA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20156" y="892793"/>
              <a:ext cx="914400" cy="914400"/>
            </a:xfrm>
            <a:prstGeom prst="rect">
              <a:avLst/>
            </a:prstGeom>
          </p:spPr>
        </p:pic>
        <p:pic>
          <p:nvPicPr>
            <p:cNvPr id="23" name="Grafik 22" descr="Afkrydsning med massiv udfyldning">
              <a:extLst>
                <a:ext uri="{FF2B5EF4-FFF2-40B4-BE49-F238E27FC236}">
                  <a16:creationId xmlns:a16="http://schemas.microsoft.com/office/drawing/2014/main" id="{826E0206-E334-3EE5-013D-3C5DDB20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152698" y="1227291"/>
              <a:ext cx="245404" cy="245404"/>
            </a:xfrm>
            <a:prstGeom prst="rect">
              <a:avLst/>
            </a:prstGeom>
          </p:spPr>
        </p:pic>
      </p:grpSp>
      <p:cxnSp>
        <p:nvCxnSpPr>
          <p:cNvPr id="25" name="Forbindelse: vinklet 24">
            <a:extLst>
              <a:ext uri="{FF2B5EF4-FFF2-40B4-BE49-F238E27FC236}">
                <a16:creationId xmlns:a16="http://schemas.microsoft.com/office/drawing/2014/main" id="{7DF7CFB6-5994-0506-5361-EF5288D95F1A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V="1">
            <a:off x="4372774" y="3350691"/>
            <a:ext cx="1903768" cy="121590"/>
          </a:xfrm>
          <a:prstGeom prst="bentConnector3">
            <a:avLst>
              <a:gd name="adj1" fmla="val 81707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2B9D6663-F8B3-A7C9-FFC7-35DEE83E4560}"/>
              </a:ext>
            </a:extLst>
          </p:cNvPr>
          <p:cNvCxnSpPr>
            <a:cxnSpLocks/>
            <a:stCxn id="19" idx="0"/>
            <a:endCxn id="47" idx="2"/>
          </p:cNvCxnSpPr>
          <p:nvPr/>
        </p:nvCxnSpPr>
        <p:spPr bwMode="auto">
          <a:xfrm flipH="1" flipV="1">
            <a:off x="3602447" y="2965015"/>
            <a:ext cx="1781" cy="1684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CDFB7EF4-4192-9F09-25E1-77FA606DE418}"/>
              </a:ext>
            </a:extLst>
          </p:cNvPr>
          <p:cNvCxnSpPr>
            <a:cxnSpLocks/>
            <a:stCxn id="47" idx="3"/>
            <a:endCxn id="38" idx="1"/>
          </p:cNvCxnSpPr>
          <p:nvPr/>
        </p:nvCxnSpPr>
        <p:spPr bwMode="auto">
          <a:xfrm flipV="1">
            <a:off x="3849241" y="2718186"/>
            <a:ext cx="303216" cy="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CE4895E-432E-4267-61BF-3C20FC271B19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>
            <a:off x="4372774" y="2938503"/>
            <a:ext cx="10230" cy="53392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Tekstfelt 34">
            <a:extLst>
              <a:ext uri="{FF2B5EF4-FFF2-40B4-BE49-F238E27FC236}">
                <a16:creationId xmlns:a16="http://schemas.microsoft.com/office/drawing/2014/main" id="{3436FB43-12BA-1174-9F5A-4360C99796AA}"/>
              </a:ext>
            </a:extLst>
          </p:cNvPr>
          <p:cNvSpPr txBox="1"/>
          <p:nvPr/>
        </p:nvSpPr>
        <p:spPr>
          <a:xfrm>
            <a:off x="3545977" y="2041686"/>
            <a:ext cx="758783" cy="2934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Frist </a:t>
            </a:r>
          </a:p>
          <a:p>
            <a:pPr algn="l"/>
            <a:r>
              <a:rPr lang="da-DK" sz="800" dirty="0">
                <a:latin typeface="Neue Haas Grotesk Text Pro" panose="020B0504020202020204" pitchFamily="34" charset="0"/>
                <a:cs typeface="Arial"/>
              </a:rPr>
              <a:t>udløber</a:t>
            </a:r>
          </a:p>
        </p:txBody>
      </p:sp>
      <p:pic>
        <p:nvPicPr>
          <p:cNvPr id="38" name="Grafik 37" descr="Kvinde med stok med massiv udfyldning">
            <a:extLst>
              <a:ext uri="{FF2B5EF4-FFF2-40B4-BE49-F238E27FC236}">
                <a16:creationId xmlns:a16="http://schemas.microsoft.com/office/drawing/2014/main" id="{0D20B9A8-B26A-FF1D-395D-E723F75E8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457" y="2497869"/>
            <a:ext cx="440634" cy="440634"/>
          </a:xfrm>
          <a:prstGeom prst="rect">
            <a:avLst/>
          </a:prstGeom>
        </p:spPr>
      </p:pic>
      <p:grpSp>
        <p:nvGrpSpPr>
          <p:cNvPr id="43" name="Gruppe 42">
            <a:extLst>
              <a:ext uri="{FF2B5EF4-FFF2-40B4-BE49-F238E27FC236}">
                <a16:creationId xmlns:a16="http://schemas.microsoft.com/office/drawing/2014/main" id="{BFDFF9CE-A814-243C-F6BF-7423481892D4}"/>
              </a:ext>
            </a:extLst>
          </p:cNvPr>
          <p:cNvGrpSpPr/>
          <p:nvPr/>
        </p:nvGrpSpPr>
        <p:grpSpPr>
          <a:xfrm>
            <a:off x="3355652" y="2471426"/>
            <a:ext cx="493589" cy="493589"/>
            <a:chOff x="6425406" y="2064780"/>
            <a:chExt cx="914400" cy="914400"/>
          </a:xfrm>
        </p:grpSpPr>
        <p:pic>
          <p:nvPicPr>
            <p:cNvPr id="47" name="Grafik 46" descr="Konvolut kontur">
              <a:extLst>
                <a:ext uri="{FF2B5EF4-FFF2-40B4-BE49-F238E27FC236}">
                  <a16:creationId xmlns:a16="http://schemas.microsoft.com/office/drawing/2014/main" id="{4523BC86-3CCB-1029-D1E9-A37E6855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5406" y="2064780"/>
              <a:ext cx="914400" cy="914400"/>
            </a:xfrm>
            <a:prstGeom prst="rect">
              <a:avLst/>
            </a:prstGeom>
          </p:spPr>
        </p:pic>
        <p:pic>
          <p:nvPicPr>
            <p:cNvPr id="48" name="Grafik 47" descr="Spørgsmålstegn med massiv udfyldning">
              <a:extLst>
                <a:ext uri="{FF2B5EF4-FFF2-40B4-BE49-F238E27FC236}">
                  <a16:creationId xmlns:a16="http://schemas.microsoft.com/office/drawing/2014/main" id="{098D29EF-E3A8-A1A8-492E-522AF4C8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033641" y="2410394"/>
              <a:ext cx="223173" cy="223173"/>
            </a:xfrm>
            <a:prstGeom prst="rect">
              <a:avLst/>
            </a:prstGeom>
          </p:spPr>
        </p:pic>
      </p:grp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id="{2D86B3B2-36DB-7EC8-D071-80ED6CE44596}"/>
              </a:ext>
            </a:extLst>
          </p:cNvPr>
          <p:cNvCxnSpPr>
            <a:cxnSpLocks/>
            <a:stCxn id="47" idx="0"/>
          </p:cNvCxnSpPr>
          <p:nvPr/>
        </p:nvCxnSpPr>
        <p:spPr bwMode="auto">
          <a:xfrm flipV="1">
            <a:off x="3602447" y="1893366"/>
            <a:ext cx="0" cy="5780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Forbindelse: vinklet 68">
            <a:extLst>
              <a:ext uri="{FF2B5EF4-FFF2-40B4-BE49-F238E27FC236}">
                <a16:creationId xmlns:a16="http://schemas.microsoft.com/office/drawing/2014/main" id="{991BC350-EBC3-2A40-0147-0168873ADB06}"/>
              </a:ext>
            </a:extLst>
          </p:cNvPr>
          <p:cNvCxnSpPr>
            <a:cxnSpLocks/>
            <a:endCxn id="107" idx="1"/>
          </p:cNvCxnSpPr>
          <p:nvPr/>
        </p:nvCxnSpPr>
        <p:spPr bwMode="auto">
          <a:xfrm rot="5400000" flipH="1" flipV="1">
            <a:off x="1154111" y="2626748"/>
            <a:ext cx="2029095" cy="719528"/>
          </a:xfrm>
          <a:prstGeom prst="bentConnector2">
            <a:avLst/>
          </a:prstGeom>
          <a:noFill/>
          <a:ln w="19050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EAF2716C-5F66-27E7-A428-E95B76F5114B}"/>
              </a:ext>
            </a:extLst>
          </p:cNvPr>
          <p:cNvGrpSpPr/>
          <p:nvPr/>
        </p:nvGrpSpPr>
        <p:grpSpPr>
          <a:xfrm>
            <a:off x="3355652" y="1422428"/>
            <a:ext cx="492497" cy="492497"/>
            <a:chOff x="1246734" y="3060188"/>
            <a:chExt cx="914400" cy="914400"/>
          </a:xfrm>
        </p:grpSpPr>
        <p:pic>
          <p:nvPicPr>
            <p:cNvPr id="77" name="Grafik 76" descr="Konvolut kontur">
              <a:extLst>
                <a:ext uri="{FF2B5EF4-FFF2-40B4-BE49-F238E27FC236}">
                  <a16:creationId xmlns:a16="http://schemas.microsoft.com/office/drawing/2014/main" id="{6EDCF5CE-6123-076F-DAA5-BCB0BA473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6734" y="3060188"/>
              <a:ext cx="914400" cy="914400"/>
            </a:xfrm>
            <a:prstGeom prst="rect">
              <a:avLst/>
            </a:prstGeom>
          </p:spPr>
        </p:pic>
        <p:pic>
          <p:nvPicPr>
            <p:cNvPr id="78" name="Grafik 77" descr="Udråbstegn med massiv udfyldning">
              <a:extLst>
                <a:ext uri="{FF2B5EF4-FFF2-40B4-BE49-F238E27FC236}">
                  <a16:creationId xmlns:a16="http://schemas.microsoft.com/office/drawing/2014/main" id="{A6D64088-BE40-6FA2-E3EB-EC5A6978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3072" y="3371460"/>
              <a:ext cx="291857" cy="291857"/>
            </a:xfrm>
            <a:prstGeom prst="rect">
              <a:avLst/>
            </a:prstGeom>
          </p:spPr>
        </p:pic>
      </p:grpSp>
      <p:pic>
        <p:nvPicPr>
          <p:cNvPr id="95" name="Grafik 94" descr="Snegl med massiv udfyldning">
            <a:extLst>
              <a:ext uri="{FF2B5EF4-FFF2-40B4-BE49-F238E27FC236}">
                <a16:creationId xmlns:a16="http://schemas.microsoft.com/office/drawing/2014/main" id="{F217D57C-08FC-77E2-4943-2370F374D8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09761" y="2404283"/>
            <a:ext cx="337879" cy="337879"/>
          </a:xfrm>
          <a:prstGeom prst="rect">
            <a:avLst/>
          </a:prstGeom>
        </p:spPr>
      </p:pic>
      <p:grpSp>
        <p:nvGrpSpPr>
          <p:cNvPr id="100" name="Gruppe 99">
            <a:extLst>
              <a:ext uri="{FF2B5EF4-FFF2-40B4-BE49-F238E27FC236}">
                <a16:creationId xmlns:a16="http://schemas.microsoft.com/office/drawing/2014/main" id="{37F4C757-15BD-5B62-2C32-4F8AED96D079}"/>
              </a:ext>
            </a:extLst>
          </p:cNvPr>
          <p:cNvGrpSpPr/>
          <p:nvPr/>
        </p:nvGrpSpPr>
        <p:grpSpPr>
          <a:xfrm>
            <a:off x="6272803" y="3472281"/>
            <a:ext cx="497629" cy="492497"/>
            <a:chOff x="4723151" y="1387940"/>
            <a:chExt cx="914400" cy="914400"/>
          </a:xfrm>
        </p:grpSpPr>
        <p:pic>
          <p:nvPicPr>
            <p:cNvPr id="101" name="Grafik 100" descr="Konvolut kontur">
              <a:extLst>
                <a:ext uri="{FF2B5EF4-FFF2-40B4-BE49-F238E27FC236}">
                  <a16:creationId xmlns:a16="http://schemas.microsoft.com/office/drawing/2014/main" id="{DF028F35-60D4-5C6F-9DF4-76E2EFB0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23151" y="1387940"/>
              <a:ext cx="914400" cy="914400"/>
            </a:xfrm>
            <a:prstGeom prst="rect">
              <a:avLst/>
            </a:prstGeom>
          </p:spPr>
        </p:pic>
        <p:pic>
          <p:nvPicPr>
            <p:cNvPr id="103" name="Grafik 102" descr="Luk med massiv udfyldning">
              <a:extLst>
                <a:ext uri="{FF2B5EF4-FFF2-40B4-BE49-F238E27FC236}">
                  <a16:creationId xmlns:a16="http://schemas.microsoft.com/office/drawing/2014/main" id="{EB614EBC-0043-A81C-C668-4ED65C1F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361920" y="1720661"/>
              <a:ext cx="248958" cy="248958"/>
            </a:xfrm>
            <a:prstGeom prst="rect">
              <a:avLst/>
            </a:prstGeom>
          </p:spPr>
        </p:pic>
      </p:grpSp>
      <p:cxnSp>
        <p:nvCxnSpPr>
          <p:cNvPr id="111" name="Forbindelse: vinklet 110">
            <a:extLst>
              <a:ext uri="{FF2B5EF4-FFF2-40B4-BE49-F238E27FC236}">
                <a16:creationId xmlns:a16="http://schemas.microsoft.com/office/drawing/2014/main" id="{309D46D3-3416-4C48-0850-3C9F3039554F}"/>
              </a:ext>
            </a:extLst>
          </p:cNvPr>
          <p:cNvCxnSpPr>
            <a:cxnSpLocks/>
            <a:endCxn id="101" idx="1"/>
          </p:cNvCxnSpPr>
          <p:nvPr/>
        </p:nvCxnSpPr>
        <p:spPr bwMode="auto">
          <a:xfrm>
            <a:off x="5900238" y="3472281"/>
            <a:ext cx="372565" cy="246249"/>
          </a:xfrm>
          <a:prstGeom prst="bentConnector3">
            <a:avLst>
              <a:gd name="adj1" fmla="val 6688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0" name="Forbindelse: vinklet 129">
            <a:extLst>
              <a:ext uri="{FF2B5EF4-FFF2-40B4-BE49-F238E27FC236}">
                <a16:creationId xmlns:a16="http://schemas.microsoft.com/office/drawing/2014/main" id="{82AC338F-67E7-7F69-C044-05ADC85CDE9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01092" y="1840001"/>
            <a:ext cx="628969" cy="534854"/>
          </a:xfrm>
          <a:prstGeom prst="bentConnector3">
            <a:avLst>
              <a:gd name="adj1" fmla="val -361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7" name="Forbindelse: vinklet 136">
            <a:extLst>
              <a:ext uri="{FF2B5EF4-FFF2-40B4-BE49-F238E27FC236}">
                <a16:creationId xmlns:a16="http://schemas.microsoft.com/office/drawing/2014/main" id="{FEAA508D-EAC2-C1E4-F858-304B727AA8DD}"/>
              </a:ext>
            </a:extLst>
          </p:cNvPr>
          <p:cNvCxnSpPr>
            <a:cxnSpLocks/>
            <a:endCxn id="140" idx="1"/>
          </p:cNvCxnSpPr>
          <p:nvPr/>
        </p:nvCxnSpPr>
        <p:spPr bwMode="auto">
          <a:xfrm>
            <a:off x="5033725" y="2657599"/>
            <a:ext cx="483316" cy="121562"/>
          </a:xfrm>
          <a:prstGeom prst="bentConnector3">
            <a:avLst>
              <a:gd name="adj1" fmla="val 4248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0" name="Tekstfelt 139">
            <a:extLst>
              <a:ext uri="{FF2B5EF4-FFF2-40B4-BE49-F238E27FC236}">
                <a16:creationId xmlns:a16="http://schemas.microsoft.com/office/drawing/2014/main" id="{69F6EDC1-EC08-F526-C8D4-5E01F7950980}"/>
              </a:ext>
            </a:extLst>
          </p:cNvPr>
          <p:cNvSpPr txBox="1"/>
          <p:nvPr/>
        </p:nvSpPr>
        <p:spPr>
          <a:xfrm>
            <a:off x="5517041" y="2532912"/>
            <a:ext cx="1552925" cy="4924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Stop automatik: Gå til ”Angiv sagsoplysninger” og vælg ”Nej” til Automatik</a:t>
            </a:r>
          </a:p>
        </p:txBody>
      </p:sp>
      <p:cxnSp>
        <p:nvCxnSpPr>
          <p:cNvPr id="143" name="Forbindelse: vinklet 142">
            <a:extLst>
              <a:ext uri="{FF2B5EF4-FFF2-40B4-BE49-F238E27FC236}">
                <a16:creationId xmlns:a16="http://schemas.microsoft.com/office/drawing/2014/main" id="{CAF0FFE7-E17F-51AF-B64F-ACF88445D7FA}"/>
              </a:ext>
            </a:extLst>
          </p:cNvPr>
          <p:cNvCxnSpPr>
            <a:cxnSpLocks/>
            <a:endCxn id="147" idx="1"/>
          </p:cNvCxnSpPr>
          <p:nvPr/>
        </p:nvCxnSpPr>
        <p:spPr bwMode="auto">
          <a:xfrm flipV="1">
            <a:off x="4593091" y="2199525"/>
            <a:ext cx="923950" cy="4584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7" name="Tekstfelt 146">
            <a:extLst>
              <a:ext uri="{FF2B5EF4-FFF2-40B4-BE49-F238E27FC236}">
                <a16:creationId xmlns:a16="http://schemas.microsoft.com/office/drawing/2014/main" id="{13668817-41C2-3B1B-4B6F-A1B752146B4A}"/>
              </a:ext>
            </a:extLst>
          </p:cNvPr>
          <p:cNvSpPr txBox="1"/>
          <p:nvPr/>
        </p:nvSpPr>
        <p:spPr>
          <a:xfrm>
            <a:off x="5517041" y="2009345"/>
            <a:ext cx="699896" cy="3803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Afbryd ventetrin</a:t>
            </a:r>
          </a:p>
        </p:txBody>
      </p:sp>
      <p:cxnSp>
        <p:nvCxnSpPr>
          <p:cNvPr id="160" name="Forbindelse: vinklet 159">
            <a:extLst>
              <a:ext uri="{FF2B5EF4-FFF2-40B4-BE49-F238E27FC236}">
                <a16:creationId xmlns:a16="http://schemas.microsoft.com/office/drawing/2014/main" id="{C5B530DC-A139-9A22-8CB8-5C166DAAFC54}"/>
              </a:ext>
            </a:extLst>
          </p:cNvPr>
          <p:cNvCxnSpPr>
            <a:cxnSpLocks/>
            <a:stCxn id="147" idx="0"/>
            <a:endCxn id="77" idx="3"/>
          </p:cNvCxnSpPr>
          <p:nvPr/>
        </p:nvCxnSpPr>
        <p:spPr bwMode="auto">
          <a:xfrm rot="16200000" flipV="1">
            <a:off x="4687235" y="829591"/>
            <a:ext cx="340668" cy="201884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3" name="Lige pilforbindelse 182">
            <a:extLst>
              <a:ext uri="{FF2B5EF4-FFF2-40B4-BE49-F238E27FC236}">
                <a16:creationId xmlns:a16="http://schemas.microsoft.com/office/drawing/2014/main" id="{1F5D4976-60D6-DECF-98BD-CDF91CB3F522}"/>
              </a:ext>
            </a:extLst>
          </p:cNvPr>
          <p:cNvCxnSpPr>
            <a:cxnSpLocks/>
          </p:cNvCxnSpPr>
          <p:nvPr/>
        </p:nvCxnSpPr>
        <p:spPr bwMode="auto">
          <a:xfrm>
            <a:off x="5738759" y="3025409"/>
            <a:ext cx="0" cy="4468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0891A1D4-C1ED-386C-8318-31302590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75" y="3305555"/>
            <a:ext cx="649788" cy="1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Forbindelse: vinklet 187">
            <a:extLst>
              <a:ext uri="{FF2B5EF4-FFF2-40B4-BE49-F238E27FC236}">
                <a16:creationId xmlns:a16="http://schemas.microsoft.com/office/drawing/2014/main" id="{E5DBD7CE-F0FB-A661-1DFA-AFC1E67DC853}"/>
              </a:ext>
            </a:extLst>
          </p:cNvPr>
          <p:cNvCxnSpPr>
            <a:cxnSpLocks/>
          </p:cNvCxnSpPr>
          <p:nvPr/>
        </p:nvCxnSpPr>
        <p:spPr bwMode="auto">
          <a:xfrm flipV="1">
            <a:off x="809821" y="3472281"/>
            <a:ext cx="4928938" cy="762475"/>
          </a:xfrm>
          <a:prstGeom prst="bentConnector3">
            <a:avLst>
              <a:gd name="adj1" fmla="val 99956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4" name="Forbindelse: vinklet 1033">
            <a:extLst>
              <a:ext uri="{FF2B5EF4-FFF2-40B4-BE49-F238E27FC236}">
                <a16:creationId xmlns:a16="http://schemas.microsoft.com/office/drawing/2014/main" id="{64D0124B-3236-BEA3-B826-0B747DBF7CD3}"/>
              </a:ext>
            </a:extLst>
          </p:cNvPr>
          <p:cNvCxnSpPr>
            <a:cxnSpLocks/>
            <a:stCxn id="77" idx="0"/>
            <a:endCxn id="34" idx="3"/>
          </p:cNvCxnSpPr>
          <p:nvPr/>
        </p:nvCxnSpPr>
        <p:spPr bwMode="auto">
          <a:xfrm rot="16200000" flipV="1">
            <a:off x="3210515" y="1031042"/>
            <a:ext cx="229811" cy="5529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25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2" grpId="0"/>
      <p:bldP spid="145" grpId="0"/>
      <p:bldP spid="35" grpId="0"/>
      <p:bldP spid="140" grpId="0" animBg="1"/>
      <p:bldP spid="147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061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none" rtlCol="0">
        <a:noAutofit/>
      </a:bodyPr>
      <a:lstStyle>
        <a:defPPr algn="l">
          <a:defRPr sz="900" dirty="0" err="1" smtClean="0">
            <a:latin typeface="Helvetica" pitchFamily="2" charset="0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57B43150-9B59-4524-8D70-B7AA6C43F8B1}" vid="{A4A4ADDD-4E09-436A-AAEC-204C35E66F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bbd091c3665496983deaf2c1e5421e8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Guide/tjekliste/drejebog</TermName>
          <TermId xmlns="http://schemas.microsoft.com/office/infopath/2007/PartnerControls">acd10266-e15a-4bbb-9f93-79c686885e92</TermId>
        </TermInfo>
      </Terms>
    </dbbd091c3665496983deaf2c1e5421e8>
    <Produkt xmlns="E40D5550-2BEE-4B41-86B5-6DCF3B4E7C1C" xsi:nil="true"/>
    <_dlc_DocId xmlns="1ad18e57-1846-4ffb-a171-01e80b4d2f32">KUSWZMNXHWK5-430500394-38046</_dlc_DocId>
    <Arbejdspakke xmlns="E40D5550-2BEE-4B41-86B5-6DCF3B4E7C1C">56</Arbejdspakke>
    <Flyt_x0020_til_x0020_arkiv xmlns="1ad18e57-1846-4ffb-a171-01e80b4d2f32">false</Flyt_x0020_til_x0020_arkiv>
    <c451ce8205554d0399649e204cacaaa8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Implementering og forankring</TermName>
          <TermId xmlns="http://schemas.microsoft.com/office/infopath/2007/PartnerControls">b8b6d258-e080-4f1b-8c84-0308ea2c7ff2</TermId>
        </TermInfo>
      </Terms>
    </c451ce8205554d0399649e204cacaaa8>
    <_dlc_DocIdUrl xmlns="1ad18e57-1846-4ffb-a171-01e80b4d2f32">
      <Url>https://share-it.kombit.dk/P0136/_layouts/15/DocIdRedir.aspx?ID=KUSWZMNXHWK5-430500394-38046</Url>
      <Description>KUSWZMNXHWK5-430500394-38046</Description>
    </_dlc_DocIdUrl>
    <TaxCatchAll xmlns="1ad18e57-1846-4ffb-a171-01e80b4d2f32">
      <Value>1566</Value>
      <Value>1571</Value>
      <Value>1683</Value>
    </TaxCatchAll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everancedokument (PowerPoint)" ma:contentTypeID="0x0101002046B6C8D193AC4A8CC7ECD2839F9CBB030052FB99C9682EF04AA508B35927042B26" ma:contentTypeVersion="19" ma:contentTypeDescription="" ma:contentTypeScope="" ma:versionID="83b5c8978166d16ee5657493625c2889">
  <xsd:schema xmlns:xsd="http://www.w3.org/2001/XMLSchema" xmlns:xs="http://www.w3.org/2001/XMLSchema" xmlns:p="http://schemas.microsoft.com/office/2006/metadata/properties" xmlns:ns3="1ad18e57-1846-4ffb-a171-01e80b4d2f32" xmlns:ns4="E40D5550-2BEE-4B41-86B5-6DCF3B4E7C1C" targetNamespace="http://schemas.microsoft.com/office/2006/metadata/properties" ma:root="true" ma:fieldsID="4ede5a408bbe8df2d5868a2766db3670" ns3:_="" ns4:_="">
    <xsd:import namespace="1ad18e57-1846-4ffb-a171-01e80b4d2f32"/>
    <xsd:import namespace="E40D5550-2BEE-4B41-86B5-6DCF3B4E7C1C"/>
    <xsd:element name="properties">
      <xsd:complexType>
        <xsd:sequence>
          <xsd:element name="documentManagement">
            <xsd:complexType>
              <xsd:all>
                <xsd:element ref="ns3:dbbd091c3665496983deaf2c1e5421e8" minOccurs="0"/>
                <xsd:element ref="ns3:TaxCatchAll" minOccurs="0"/>
                <xsd:element ref="ns3:TaxCatchAllLabel" minOccurs="0"/>
                <xsd:element ref="ns3:c451ce8205554d0399649e204cacaaa8" minOccurs="0"/>
                <xsd:element ref="ns3:m58fa08f697546ad9c9c3d2382b429ae" minOccurs="0"/>
                <xsd:element ref="ns3:Flyt_x0020_til_x0020_arkiv" minOccurs="0"/>
                <xsd:element ref="ns4:Arbejdspakke" minOccurs="0"/>
                <xsd:element ref="ns4:Produk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dbbd091c3665496983deaf2c1e5421e8" ma:index="9" ma:taxonomy="true" ma:internalName="dbbd091c3665496983deaf2c1e5421e8" ma:taxonomyFieldName="Leverancetype" ma:displayName="Leverancetype" ma:indexed="true" ma:default="" ma:fieldId="{dbbd091c-3665-4969-83de-af2c1e5421e8}" ma:sspId="efb1083d-7045-4fd7-9409-417f0f74db49" ma:termSetId="2de6e197-0de2-4682-8bfd-dca2634965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51ce8205554d0399649e204cacaaa8" ma:index="13" nillable="true" ma:taxonomy="true" ma:internalName="c451ce8205554d0399649e204cacaaa8" ma:taxonomyFieldName="Leveranceemne" ma:displayName="Leveranceemne" ma:default="" ma:fieldId="{c451ce82-0555-4d03-9964-9e204cacaaa8}" ma:sspId="efb1083d-7045-4fd7-9409-417f0f74db49" ma:termSetId="6743bab4-90ff-47fd-be26-c308944563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dexed="true" ma:internalName="Flyt_x0020_til_x0020_arkiv">
      <xsd:simpleType>
        <xsd:restriction base="dms:Boolean"/>
      </xsd:simpleType>
    </xsd:element>
    <xsd:element name="_dlc_DocId" ma:index="20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D5550-2BEE-4B41-86B5-6DCF3B4E7C1C" elementFormDefault="qualified">
    <xsd:import namespace="http://schemas.microsoft.com/office/2006/documentManagement/types"/>
    <xsd:import namespace="http://schemas.microsoft.com/office/infopath/2007/PartnerControls"/>
    <xsd:element name="Arbejdspakke" ma:index="18" nillable="true" ma:displayName="Arbejdspakke" ma:indexed="true" ma:list="{E9F85BCF-B6E3-41A6-A315-61412F09A3B0}" ma:internalName="Arbejdspakke" ma:showField="Arbejdspakke_x0020_titel">
      <xsd:simpleType>
        <xsd:restriction base="dms:Lookup"/>
      </xsd:simpleType>
    </xsd:element>
    <xsd:element name="Produkt" ma:index="19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4BC7FA-5453-4D57-A902-912574CB9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E72A68-D826-4A5E-ACD2-196CBE4C89A6}">
  <ds:schemaRefs>
    <ds:schemaRef ds:uri="1ad18e57-1846-4ffb-a171-01e80b4d2f32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E40D5550-2BEE-4B41-86B5-6DCF3B4E7C1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995693-F1A9-41E3-87D0-27138C53E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E40D5550-2BEE-4B41-86B5-6DCF3B4E7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0861FC-53D5-45BA-B913-0CD82A23574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327</TotalTime>
  <Words>184</Words>
  <Application>Microsoft Office PowerPoint</Application>
  <PresentationFormat>Skærmshow (16:9)</PresentationFormat>
  <Paragraphs>65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Arial</vt:lpstr>
      <vt:lpstr>CambriaMath</vt:lpstr>
      <vt:lpstr>Helvetica</vt:lpstr>
      <vt:lpstr>Neue Haas Grotesk Text Pro</vt:lpstr>
      <vt:lpstr>Normal systemskrift</vt:lpstr>
      <vt:lpstr>Source Sans Pro Light</vt:lpstr>
      <vt:lpstr>Wingdings</vt:lpstr>
      <vt:lpstr>Default Theme</vt:lpstr>
      <vt:lpstr>Automatiske processer for ansøgninger i KP</vt:lpstr>
      <vt:lpstr>Ikoner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Aske Walther Sørensen</dc:creator>
  <cp:lastModifiedBy>Aske Walther Sørensen</cp:lastModifiedBy>
  <cp:revision>2</cp:revision>
  <dcterms:created xsi:type="dcterms:W3CDTF">2023-11-27T13:08:42Z</dcterms:created>
  <dcterms:modified xsi:type="dcterms:W3CDTF">2024-07-29T06:48:05Z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verancetype">
    <vt:lpwstr>1571;#Guide/tjekliste/drejebog|acd10266-e15a-4bbb-9f93-79c686885e92</vt:lpwstr>
  </property>
  <property fmtid="{D5CDD505-2E9C-101B-9397-08002B2CF9AE}" pid="3" name="ContentTypeId">
    <vt:lpwstr>0x0101002046B6C8D193AC4A8CC7ECD2839F9CBB030052FB99C9682EF04AA508B35927042B26</vt:lpwstr>
  </property>
  <property fmtid="{D5CDD505-2E9C-101B-9397-08002B2CF9AE}" pid="4" name="Interessenter">
    <vt:lpwstr>1683;#Ekstern|95ef43ab-9e36-4dab-816d-0787e44693bc</vt:lpwstr>
  </property>
  <property fmtid="{D5CDD505-2E9C-101B-9397-08002B2CF9AE}" pid="5" name="Leveranceemne">
    <vt:lpwstr>1566;#Implementering og forankring|b8b6d258-e080-4f1b-8c84-0308ea2c7ff2</vt:lpwstr>
  </property>
  <property fmtid="{D5CDD505-2E9C-101B-9397-08002B2CF9AE}" pid="6" name="_dlc_DocIdItemGuid">
    <vt:lpwstr>d3ab9895-619e-4281-843f-779d111c80d0</vt:lpwstr>
  </property>
</Properties>
</file>